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drawings/drawing5.xml" ContentType="application/vnd.openxmlformats-officedocument.drawingml.chartshapes+xml"/>
  <Override PartName="/ppt/charts/chart17.xml" ContentType="application/vnd.openxmlformats-officedocument.drawingml.chart+xml"/>
  <Override PartName="/ppt/drawings/drawing6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2.xml" ContentType="application/vnd.openxmlformats-officedocument.drawingml.chart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drawings/drawing12.xml" ContentType="application/vnd.openxmlformats-officedocument.drawingml.chartshape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7" r:id="rId3"/>
    <p:sldId id="264" r:id="rId4"/>
    <p:sldId id="263" r:id="rId5"/>
    <p:sldId id="261" r:id="rId6"/>
    <p:sldId id="288" r:id="rId7"/>
    <p:sldId id="279" r:id="rId8"/>
    <p:sldId id="276" r:id="rId9"/>
    <p:sldId id="277" r:id="rId10"/>
    <p:sldId id="278" r:id="rId11"/>
    <p:sldId id="286" r:id="rId12"/>
    <p:sldId id="265" r:id="rId13"/>
    <p:sldId id="267" r:id="rId14"/>
    <p:sldId id="268" r:id="rId15"/>
    <p:sldId id="266" r:id="rId16"/>
    <p:sldId id="270" r:id="rId17"/>
    <p:sldId id="284" r:id="rId18"/>
    <p:sldId id="281" r:id="rId19"/>
    <p:sldId id="273" r:id="rId20"/>
    <p:sldId id="282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8" autoAdjust="0"/>
    <p:restoredTop sz="93880" autoAdjust="0"/>
  </p:normalViewPr>
  <p:slideViewPr>
    <p:cSldViewPr>
      <p:cViewPr varScale="1">
        <p:scale>
          <a:sx n="87" d="100"/>
          <a:sy n="87" d="100"/>
        </p:scale>
        <p:origin x="906" y="90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7779468892119693E-2"/>
          <c:y val="7.27513227513229E-2"/>
          <c:w val="0.90156911522700556"/>
          <c:h val="0.684731596050496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Лист1!$B$2:$M$2</c:f>
              <c:numCache>
                <c:formatCode>0</c:formatCode>
                <c:ptCount val="7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3555</c:v>
                </c:pt>
                <c:pt idx="5">
                  <c:v>3555</c:v>
                </c:pt>
                <c:pt idx="6">
                  <c:v>4660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Лист1!$B$3:$M$3</c:f>
              <c:numCache>
                <c:formatCode>0</c:formatCode>
                <c:ptCount val="7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375</c:v>
                </c:pt>
                <c:pt idx="5">
                  <c:v>431</c:v>
                </c:pt>
                <c:pt idx="6">
                  <c:v>603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Лист1!$B$4:$M$4</c:f>
              <c:numCache>
                <c:formatCode>0</c:formatCode>
                <c:ptCount val="7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1500</c:v>
                </c:pt>
                <c:pt idx="4" formatCode="#,##0">
                  <c:v>1030</c:v>
                </c:pt>
                <c:pt idx="5">
                  <c:v>952</c:v>
                </c:pt>
                <c:pt idx="6">
                  <c:v>1215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Лист1!$B$5:$M$5</c:f>
              <c:numCache>
                <c:formatCode>#,##0</c:formatCode>
                <c:ptCount val="7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1670</c:v>
                </c:pt>
                <c:pt idx="5" formatCode="0">
                  <c:v>1320</c:v>
                </c:pt>
                <c:pt idx="6" formatCode="0">
                  <c:v>1248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Лист1!$B$6:$M$6</c:f>
              <c:numCache>
                <c:formatCode>0</c:formatCode>
                <c:ptCount val="7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290</c:v>
                </c:pt>
                <c:pt idx="5">
                  <c:v>304</c:v>
                </c:pt>
                <c:pt idx="6">
                  <c:v>387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Лист1!$B$7:$M$7</c:f>
              <c:numCache>
                <c:formatCode>0</c:formatCode>
                <c:ptCount val="7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30</c:v>
                </c:pt>
                <c:pt idx="5">
                  <c:v>24</c:v>
                </c:pt>
                <c:pt idx="6">
                  <c:v>26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Лист1!$B$8:$M$8</c:f>
              <c:numCache>
                <c:formatCode>0</c:formatCode>
                <c:ptCount val="7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2115</c:v>
                </c:pt>
                <c:pt idx="5">
                  <c:v>2355</c:v>
                </c:pt>
                <c:pt idx="6">
                  <c:v>2855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97383312"/>
        <c:axId val="197384096"/>
      </c:barChart>
      <c:catAx>
        <c:axId val="197383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7384096"/>
        <c:crosses val="autoZero"/>
        <c:auto val="1"/>
        <c:lblAlgn val="ctr"/>
        <c:lblOffset val="100"/>
        <c:noMultiLvlLbl val="0"/>
      </c:catAx>
      <c:valAx>
        <c:axId val="197384096"/>
        <c:scaling>
          <c:orientation val="minMax"/>
          <c:max val="12000"/>
        </c:scaling>
        <c:delete val="0"/>
        <c:axPos val="l"/>
        <c:numFmt formatCode="0" sourceLinked="1"/>
        <c:majorTickMark val="out"/>
        <c:minorTickMark val="none"/>
        <c:tickLblPos val="nextTo"/>
        <c:crossAx val="197383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205827882538692E-2"/>
          <c:y val="0.85605491631917763"/>
          <c:w val="0.84890626921111101"/>
          <c:h val="6.5608645444111893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583722840319"/>
          <c:y val="5.7163275071341856E-2"/>
          <c:w val="0.46454783793864324"/>
          <c:h val="0.7185073979872705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0.44808794512825328</c:v>
                </c:pt>
                <c:pt idx="1">
                  <c:v>0.54350868571568156</c:v>
                </c:pt>
                <c:pt idx="2">
                  <c:v>0.60899382336703123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0.1120924551348304</c:v>
                </c:pt>
                <c:pt idx="1">
                  <c:v>9.2084607686134537E-2</c:v>
                </c:pt>
                <c:pt idx="2">
                  <c:v>7.8480519800060516E-2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9.4522221178239219E-2</c:v>
                </c:pt>
                <c:pt idx="1">
                  <c:v>8.5954782118899356E-2</c:v>
                </c:pt>
                <c:pt idx="2">
                  <c:v>7.7599068648871797E-2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6.5301136897491313E-2</c:v>
                </c:pt>
                <c:pt idx="1">
                  <c:v>4.9104702047514048E-2</c:v>
                </c:pt>
                <c:pt idx="2">
                  <c:v>4.0751935674497898E-2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5.9099877853988535E-2</c:v>
                </c:pt>
                <c:pt idx="1">
                  <c:v>5.5257518052882315E-2</c:v>
                </c:pt>
                <c:pt idx="2">
                  <c:v>6.9335212304401941E-2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0.22089636380719721</c:v>
                </c:pt>
                <c:pt idx="1">
                  <c:v>0.17408970437888815</c:v>
                </c:pt>
                <c:pt idx="2">
                  <c:v>0.12483627469333025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8501352"/>
        <c:axId val="198500176"/>
      </c:barChart>
      <c:catAx>
        <c:axId val="198501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0176"/>
        <c:crosses val="autoZero"/>
        <c:auto val="1"/>
        <c:lblAlgn val="ctr"/>
        <c:lblOffset val="100"/>
        <c:noMultiLvlLbl val="0"/>
      </c:catAx>
      <c:valAx>
        <c:axId val="198500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1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935295228261182"/>
          <c:y val="0.21190634124900706"/>
          <c:w val="0.32823014704715298"/>
          <c:h val="0.4604606286708988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1932958109321"/>
          <c:y val="5.6154934559603922E-2"/>
          <c:w val="0.49536802425803295"/>
          <c:h val="0.795210674539468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0.28897467154273332</c:v>
                </c:pt>
                <c:pt idx="1">
                  <c:v>0.36663285008345059</c:v>
                </c:pt>
                <c:pt idx="2">
                  <c:v>0.53970169286406122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7.557903291344982E-2</c:v>
                </c:pt>
                <c:pt idx="1">
                  <c:v>5.7788871468224805E-2</c:v>
                </c:pt>
                <c:pt idx="2">
                  <c:v>6.6345976173603341E-2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6.1357171881349044E-2</c:v>
                </c:pt>
                <c:pt idx="1">
                  <c:v>7.336274681891071E-2</c:v>
                </c:pt>
                <c:pt idx="2">
                  <c:v>7.6065679957927138E-2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7.3208722741433016E-2</c:v>
                </c:pt>
                <c:pt idx="1">
                  <c:v>6.4079350959607526E-2</c:v>
                </c:pt>
                <c:pt idx="2">
                  <c:v>5.1843834965551831E-2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4.2999999999999997E-2</c:v>
                </c:pt>
                <c:pt idx="1">
                  <c:v>4.2000000000000003E-2</c:v>
                </c:pt>
                <c:pt idx="2">
                  <c:v>3.5703552841847064E-2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0.46</c:v>
                </c:pt>
                <c:pt idx="1">
                  <c:v>0.4</c:v>
                </c:pt>
                <c:pt idx="2">
                  <c:v>0.2303392631970094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8505272"/>
        <c:axId val="198502136"/>
      </c:barChart>
      <c:catAx>
        <c:axId val="198505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2136"/>
        <c:crosses val="autoZero"/>
        <c:auto val="1"/>
        <c:lblAlgn val="ctr"/>
        <c:lblOffset val="100"/>
        <c:noMultiLvlLbl val="0"/>
      </c:catAx>
      <c:valAx>
        <c:axId val="1985021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5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710206857878936"/>
          <c:y val="0.12097664009142622"/>
          <c:w val="0.34652147500467512"/>
          <c:h val="0.68029339337705097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0.35415325177076629</c:v>
                </c:pt>
                <c:pt idx="1">
                  <c:v>0.53900000000000003</c:v>
                </c:pt>
                <c:pt idx="2">
                  <c:v>0.65500000000000003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0.1159047005795235</c:v>
                </c:pt>
                <c:pt idx="1">
                  <c:v>0.109</c:v>
                </c:pt>
                <c:pt idx="2">
                  <c:v>0.108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9.9806825499034121E-2</c:v>
                </c:pt>
                <c:pt idx="1">
                  <c:v>5.0999999999999997E-2</c:v>
                </c:pt>
                <c:pt idx="2">
                  <c:v>6.5000000000000002E-2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0.08</c:v>
                </c:pt>
                <c:pt idx="1">
                  <c:v>0.06</c:v>
                </c:pt>
                <c:pt idx="2">
                  <c:v>2.5000000000000001E-2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3.7999999999999999E-2</c:v>
                </c:pt>
                <c:pt idx="1">
                  <c:v>2.8000000000000001E-2</c:v>
                </c:pt>
                <c:pt idx="2">
                  <c:v>3.2000000000000001E-2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0.31</c:v>
                </c:pt>
                <c:pt idx="1">
                  <c:v>0.21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8502528"/>
        <c:axId val="198504880"/>
      </c:barChart>
      <c:catAx>
        <c:axId val="198502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4880"/>
        <c:crosses val="autoZero"/>
        <c:auto val="1"/>
        <c:lblAlgn val="ctr"/>
        <c:lblOffset val="100"/>
        <c:noMultiLvlLbl val="0"/>
      </c:catAx>
      <c:valAx>
        <c:axId val="198504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2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29998254162436"/>
          <c:y val="9.5536516013169703E-2"/>
          <c:w val="0.32375470185852506"/>
          <c:h val="0.7570913036379984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0.53155427335016225</c:v>
                </c:pt>
                <c:pt idx="1">
                  <c:v>0.50365187916116583</c:v>
                </c:pt>
                <c:pt idx="2">
                  <c:v>0.50608698715234379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0.15975477821853587</c:v>
                </c:pt>
                <c:pt idx="1">
                  <c:v>0.14420982739154811</c:v>
                </c:pt>
                <c:pt idx="2">
                  <c:v>0.19623516046911152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9.664623151821132E-2</c:v>
                </c:pt>
                <c:pt idx="1">
                  <c:v>0.10736808926758315</c:v>
                </c:pt>
                <c:pt idx="2">
                  <c:v>9.0215394731338161E-2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7.0681572304363505E-2</c:v>
                </c:pt>
                <c:pt idx="1">
                  <c:v>9.9676795130483303E-2</c:v>
                </c:pt>
                <c:pt idx="2">
                  <c:v>0.09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0.03</c:v>
                </c:pt>
                <c:pt idx="1">
                  <c:v>2.4E-2</c:v>
                </c:pt>
                <c:pt idx="2">
                  <c:v>3.1E-2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0.11</c:v>
                </c:pt>
                <c:pt idx="1">
                  <c:v>0.12</c:v>
                </c:pt>
                <c:pt idx="2">
                  <c:v>0.09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8503312"/>
        <c:axId val="198503704"/>
      </c:barChart>
      <c:catAx>
        <c:axId val="198503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3704"/>
        <c:crosses val="autoZero"/>
        <c:auto val="1"/>
        <c:lblAlgn val="ctr"/>
        <c:lblOffset val="100"/>
        <c:noMultiLvlLbl val="0"/>
      </c:catAx>
      <c:valAx>
        <c:axId val="198503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331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29750030874588"/>
          <c:y val="3.9574488006175301E-2"/>
          <c:w val="0.671116204316067"/>
          <c:h val="0.60287967766081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Лист1!$A$2:$A$10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</c:v>
                </c:pt>
              </c:strCache>
            </c:strRef>
          </c:cat>
          <c:val>
            <c:numRef>
              <c:f>Лист1!$B$2:$B$10</c:f>
              <c:numCache>
                <c:formatCode>0.00</c:formatCode>
                <c:ptCount val="9"/>
                <c:pt idx="0">
                  <c:v>523.18222818285767</c:v>
                </c:pt>
                <c:pt idx="1">
                  <c:v>659.11217297004202</c:v>
                </c:pt>
                <c:pt idx="2">
                  <c:v>303.79380285178502</c:v>
                </c:pt>
                <c:pt idx="3">
                  <c:v>799.75008837044891</c:v>
                </c:pt>
                <c:pt idx="4">
                  <c:v>678.61906803887939</c:v>
                </c:pt>
                <c:pt idx="5">
                  <c:v>384.26434223541048</c:v>
                </c:pt>
                <c:pt idx="6">
                  <c:v>326.65654205607478</c:v>
                </c:pt>
                <c:pt idx="7">
                  <c:v>241.67309397163123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3002880"/>
        <c:axId val="553001704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Лист1!$A$2:$A$10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</c:v>
                </c:pt>
              </c:strCache>
            </c:strRef>
          </c:cat>
          <c:val>
            <c:numRef>
              <c:f>Лист1!$C$2:$C$10</c:f>
              <c:numCache>
                <c:formatCode>0.00</c:formatCode>
                <c:ptCount val="9"/>
                <c:pt idx="0">
                  <c:v>4.8624446044727225</c:v>
                </c:pt>
                <c:pt idx="1">
                  <c:v>4.69807743796511</c:v>
                </c:pt>
                <c:pt idx="2">
                  <c:v>1.6623769449877226</c:v>
                </c:pt>
                <c:pt idx="3">
                  <c:v>7.5797427881544834</c:v>
                </c:pt>
                <c:pt idx="4">
                  <c:v>1.921240942038525</c:v>
                </c:pt>
                <c:pt idx="5">
                  <c:v>5.463134626584254</c:v>
                </c:pt>
                <c:pt idx="6">
                  <c:v>3.8520529198167979</c:v>
                </c:pt>
                <c:pt idx="7">
                  <c:v>3.9429278358727222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3007976"/>
        <c:axId val="553012288"/>
      </c:lineChart>
      <c:catAx>
        <c:axId val="553002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01704"/>
        <c:crosses val="autoZero"/>
        <c:auto val="1"/>
        <c:lblAlgn val="ctr"/>
        <c:lblOffset val="100"/>
        <c:noMultiLvlLbl val="0"/>
      </c:catAx>
      <c:valAx>
        <c:axId val="553001704"/>
        <c:scaling>
          <c:orientation val="minMax"/>
          <c:max val="80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02880"/>
        <c:crosses val="autoZero"/>
        <c:crossBetween val="between"/>
      </c:valAx>
      <c:valAx>
        <c:axId val="553012288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553007976"/>
        <c:crosses val="max"/>
        <c:crossBetween val="between"/>
      </c:valAx>
      <c:catAx>
        <c:axId val="5530079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5301228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702749705640488"/>
          <c:y val="0.84018855608618181"/>
          <c:w val="0.66962689447863022"/>
          <c:h val="0.1598114439138218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326847085577668"/>
          <c:y val="6.1007276127475314E-2"/>
          <c:w val="0.61753563732973749"/>
          <c:h val="0.74093909398151336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Откл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Лист1!$D$2:$D$7</c:f>
              <c:numCache>
                <c:formatCode>0%</c:formatCode>
                <c:ptCount val="6"/>
                <c:pt idx="0">
                  <c:v>0.1271422860326934</c:v>
                </c:pt>
                <c:pt idx="1">
                  <c:v>0.13748492742371576</c:v>
                </c:pt>
                <c:pt idx="2">
                  <c:v>0.2021989204767638</c:v>
                </c:pt>
                <c:pt idx="3">
                  <c:v>0.2649416390291135</c:v>
                </c:pt>
                <c:pt idx="4">
                  <c:v>0.18260840408240986</c:v>
                </c:pt>
                <c:pt idx="5">
                  <c:v>0.26364648154391257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3013072"/>
        <c:axId val="553007584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Лист1!$B$2:$B$7</c:f>
              <c:numCache>
                <c:formatCode>0</c:formatCode>
                <c:ptCount val="6"/>
                <c:pt idx="0">
                  <c:v>75967.33</c:v>
                </c:pt>
                <c:pt idx="1">
                  <c:v>83363.320000000007</c:v>
                </c:pt>
                <c:pt idx="2">
                  <c:v>90936.44</c:v>
                </c:pt>
                <c:pt idx="3">
                  <c:v>96628.79</c:v>
                </c:pt>
                <c:pt idx="4">
                  <c:v>101996.62</c:v>
                </c:pt>
                <c:pt idx="5">
                  <c:v>103165.42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cat>
            <c:numRef>
              <c:f>Лист1!$A$2:$A$7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Лист1!$C$2:$C$7</c:f>
              <c:numCache>
                <c:formatCode>0</c:formatCode>
                <c:ptCount val="6"/>
                <c:pt idx="0">
                  <c:v>85625.99</c:v>
                </c:pt>
                <c:pt idx="1">
                  <c:v>94824.52</c:v>
                </c:pt>
                <c:pt idx="2">
                  <c:v>109323.69</c:v>
                </c:pt>
                <c:pt idx="3">
                  <c:v>122229.78</c:v>
                </c:pt>
                <c:pt idx="4">
                  <c:v>120622.06</c:v>
                </c:pt>
                <c:pt idx="5">
                  <c:v>130364.62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3011896"/>
        <c:axId val="553003272"/>
      </c:lineChart>
      <c:catAx>
        <c:axId val="553011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53003272"/>
        <c:crossesAt val="100"/>
        <c:auto val="1"/>
        <c:lblAlgn val="ctr"/>
        <c:lblOffset val="100"/>
        <c:noMultiLvlLbl val="0"/>
      </c:catAx>
      <c:valAx>
        <c:axId val="553003272"/>
        <c:scaling>
          <c:orientation val="minMax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11896"/>
        <c:crosses val="autoZero"/>
        <c:crossBetween val="between"/>
      </c:valAx>
      <c:valAx>
        <c:axId val="553007584"/>
        <c:scaling>
          <c:orientation val="minMax"/>
          <c:max val="1.5"/>
          <c:min val="-0.4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13072"/>
        <c:crosses val="max"/>
        <c:crossBetween val="between"/>
      </c:valAx>
      <c:catAx>
        <c:axId val="553013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5300758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692237213697844"/>
          <c:y val="0.91067724233086311"/>
          <c:w val="0.69106313290292587"/>
          <c:h val="8.6839091097020024E-2"/>
        </c:manualLayout>
      </c:layout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      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0.46334846965854809</c:v>
                </c:pt>
                <c:pt idx="1">
                  <c:v>0.52350274397518493</c:v>
                </c:pt>
                <c:pt idx="2">
                  <c:v>0.5176594623089088</c:v>
                </c:pt>
                <c:pt idx="3">
                  <c:v>0.40870387890255439</c:v>
                </c:pt>
                <c:pt idx="4">
                  <c:v>0.51972872996300867</c:v>
                </c:pt>
                <c:pt idx="5">
                  <c:v>0.49352251696483651</c:v>
                </c:pt>
                <c:pt idx="6">
                  <c:v>0.6358305474872582</c:v>
                </c:pt>
                <c:pt idx="8">
                  <c:v>0.53481926770239674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0.14560358553989503</c:v>
                </c:pt>
                <c:pt idx="1">
                  <c:v>0.15748031496062992</c:v>
                </c:pt>
                <c:pt idx="2">
                  <c:v>0.19794412229836583</c:v>
                </c:pt>
                <c:pt idx="3">
                  <c:v>0.11289813938820562</c:v>
                </c:pt>
                <c:pt idx="4">
                  <c:v>0.21115906288532676</c:v>
                </c:pt>
                <c:pt idx="5">
                  <c:v>0.20789636027143737</c:v>
                </c:pt>
                <c:pt idx="6">
                  <c:v>0.22809228914342083</c:v>
                </c:pt>
                <c:pt idx="8">
                  <c:v>0.18387461940822858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0.21760924691867664</c:v>
                </c:pt>
                <c:pt idx="1">
                  <c:v>0.14268670961584348</c:v>
                </c:pt>
                <c:pt idx="2">
                  <c:v>9.8049551924090664E-2</c:v>
                </c:pt>
                <c:pt idx="3">
                  <c:v>0.21128981393882057</c:v>
                </c:pt>
                <c:pt idx="4">
                  <c:v>0.15782983970406905</c:v>
                </c:pt>
                <c:pt idx="5">
                  <c:v>0.15299198025909932</c:v>
                </c:pt>
                <c:pt idx="6">
                  <c:v>7.0532142269962184E-2</c:v>
                </c:pt>
                <c:pt idx="8">
                  <c:v>0.1439807947536888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5.2957480686442175E-2</c:v>
                </c:pt>
                <c:pt idx="1">
                  <c:v>5.5833929849677881E-2</c:v>
                </c:pt>
                <c:pt idx="2">
                  <c:v>0.10516605166051661</c:v>
                </c:pt>
                <c:pt idx="3">
                  <c:v>4.9826553137811418E-2</c:v>
                </c:pt>
                <c:pt idx="4">
                  <c:v>2.3736128236744758E-2</c:v>
                </c:pt>
                <c:pt idx="5">
                  <c:v>6.1690314620604569E-3</c:v>
                </c:pt>
                <c:pt idx="6">
                  <c:v>1.3481668219433331E-2</c:v>
                </c:pt>
                <c:pt idx="8">
                  <c:v>3.9464439066281519E-2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Тролл     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3.4204163472312317E-2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1.1378718088843782E-2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8.6277053724125724E-2</c:v>
                </c:pt>
                <c:pt idx="1">
                  <c:v>0.1204963015986638</c:v>
                </c:pt>
                <c:pt idx="2">
                  <c:v>8.1180811808118078E-2</c:v>
                </c:pt>
                <c:pt idx="3">
                  <c:v>0.21728161463260801</c:v>
                </c:pt>
                <c:pt idx="4">
                  <c:v>8.7546239210850807E-2</c:v>
                </c:pt>
                <c:pt idx="5">
                  <c:v>0.13942011104256632</c:v>
                </c:pt>
                <c:pt idx="6">
                  <c:v>5.2063352879925466E-2</c:v>
                </c:pt>
                <c:pt idx="8">
                  <c:v>8.6482160980560538E-2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53008368"/>
        <c:axId val="553004840"/>
      </c:barChart>
      <c:catAx>
        <c:axId val="553008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04840"/>
        <c:crosses val="autoZero"/>
        <c:auto val="1"/>
        <c:lblAlgn val="ctr"/>
        <c:lblOffset val="100"/>
        <c:noMultiLvlLbl val="0"/>
      </c:catAx>
      <c:valAx>
        <c:axId val="5530048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083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8266"/>
          <c:h val="6.1049029531698086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      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0.54191366273980213</c:v>
                </c:pt>
                <c:pt idx="1">
                  <c:v>0.65550210725414504</c:v>
                </c:pt>
                <c:pt idx="2">
                  <c:v>0.60731851282809535</c:v>
                </c:pt>
                <c:pt idx="3">
                  <c:v>0.57699302118462126</c:v>
                </c:pt>
                <c:pt idx="4">
                  <c:v>0.66116965160702579</c:v>
                </c:pt>
                <c:pt idx="5">
                  <c:v>0.63417764335509186</c:v>
                </c:pt>
                <c:pt idx="6">
                  <c:v>0.81033489306819984</c:v>
                </c:pt>
                <c:pt idx="8">
                  <c:v>0.62454089702288618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4.5968844995619616E-2</c:v>
                </c:pt>
                <c:pt idx="1">
                  <c:v>3.5813944766791304E-2</c:v>
                </c:pt>
                <c:pt idx="2">
                  <c:v>3.8665407007562887E-2</c:v>
                </c:pt>
                <c:pt idx="3">
                  <c:v>2.6439063964193554E-2</c:v>
                </c:pt>
                <c:pt idx="4">
                  <c:v>4.1124730526753368E-2</c:v>
                </c:pt>
                <c:pt idx="5">
                  <c:v>4.6962266101841989E-2</c:v>
                </c:pt>
                <c:pt idx="6">
                  <c:v>4.3349135604433674E-2</c:v>
                </c:pt>
                <c:pt idx="8">
                  <c:v>4.2626177809146383E-2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0.25255967451148692</c:v>
                </c:pt>
                <c:pt idx="1">
                  <c:v>0.18771885029041011</c:v>
                </c:pt>
                <c:pt idx="2">
                  <c:v>0.12675441184317762</c:v>
                </c:pt>
                <c:pt idx="3">
                  <c:v>0.28022144940748167</c:v>
                </c:pt>
                <c:pt idx="4">
                  <c:v>0.21500458515354598</c:v>
                </c:pt>
                <c:pt idx="5">
                  <c:v>0.21278763634587597</c:v>
                </c:pt>
                <c:pt idx="6">
                  <c:v>9.7739961682350593E-2</c:v>
                </c:pt>
                <c:pt idx="8">
                  <c:v>0.20465872202443131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3.884779647740931E-2</c:v>
                </c:pt>
                <c:pt idx="1">
                  <c:v>4.0584335642325657E-2</c:v>
                </c:pt>
                <c:pt idx="2">
                  <c:v>0.12067739508201691</c:v>
                </c:pt>
                <c:pt idx="3">
                  <c:v>5.714357751483181E-2</c:v>
                </c:pt>
                <c:pt idx="4">
                  <c:v>1.8506337047901777E-2</c:v>
                </c:pt>
                <c:pt idx="5">
                  <c:v>0</c:v>
                </c:pt>
                <c:pt idx="6">
                  <c:v>1.5782442957207217E-2</c:v>
                </c:pt>
                <c:pt idx="8">
                  <c:v>3.8029806093615323E-2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Тролл     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1.3925550205995755E-2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6.8100047846799206E-3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0.10678447106968611</c:v>
                </c:pt>
                <c:pt idx="1">
                  <c:v>8.0380762046327867E-2</c:v>
                </c:pt>
                <c:pt idx="2">
                  <c:v>0.10658427323914725</c:v>
                </c:pt>
                <c:pt idx="3">
                  <c:v>5.9202887928871593E-2</c:v>
                </c:pt>
                <c:pt idx="4">
                  <c:v>6.4194695664773205E-2</c:v>
                </c:pt>
                <c:pt idx="5">
                  <c:v>0.10607245419719018</c:v>
                </c:pt>
                <c:pt idx="6">
                  <c:v>3.2793566687808785E-2</c:v>
                </c:pt>
                <c:pt idx="8">
                  <c:v>8.3334392265240795E-2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53005624"/>
        <c:axId val="553010328"/>
      </c:barChart>
      <c:catAx>
        <c:axId val="553005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10328"/>
        <c:crosses val="autoZero"/>
        <c:auto val="1"/>
        <c:lblAlgn val="ctr"/>
        <c:lblOffset val="100"/>
        <c:noMultiLvlLbl val="0"/>
      </c:catAx>
      <c:valAx>
        <c:axId val="55301032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553005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7677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0.19227657853280539</c:v>
                </c:pt>
                <c:pt idx="1">
                  <c:v>0.14386136995259113</c:v>
                </c:pt>
                <c:pt idx="2">
                  <c:v>0.12068357998590556</c:v>
                </c:pt>
                <c:pt idx="3">
                  <c:v>0.17615338526063512</c:v>
                </c:pt>
                <c:pt idx="4">
                  <c:v>0.15859147471538257</c:v>
                </c:pt>
                <c:pt idx="5">
                  <c:v>7.3049938093272801E-2</c:v>
                </c:pt>
                <c:pt idx="6">
                  <c:v>7.423034849195187E-2</c:v>
                </c:pt>
                <c:pt idx="8">
                  <c:v>0.1337124627227963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0.11691574062247201</c:v>
                </c:pt>
                <c:pt idx="1">
                  <c:v>2.6156612718652935E-2</c:v>
                </c:pt>
                <c:pt idx="2">
                  <c:v>4.193093727977449E-2</c:v>
                </c:pt>
                <c:pt idx="3">
                  <c:v>2.2168963451168363E-2</c:v>
                </c:pt>
                <c:pt idx="4">
                  <c:v>9.451945988880063E-2</c:v>
                </c:pt>
                <c:pt idx="5">
                  <c:v>4.0445728435823357E-2</c:v>
                </c:pt>
                <c:pt idx="6">
                  <c:v>9.481950304735115E-2</c:v>
                </c:pt>
                <c:pt idx="8">
                  <c:v>8.5317983216589219E-2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0.18048282028356111</c:v>
                </c:pt>
                <c:pt idx="1">
                  <c:v>1.6674840608141245E-2</c:v>
                </c:pt>
                <c:pt idx="2">
                  <c:v>3.3474277660324174E-2</c:v>
                </c:pt>
                <c:pt idx="3">
                  <c:v>3.8346315158777712E-2</c:v>
                </c:pt>
                <c:pt idx="4">
                  <c:v>0.17474185861795075</c:v>
                </c:pt>
                <c:pt idx="5">
                  <c:v>0</c:v>
                </c:pt>
                <c:pt idx="6">
                  <c:v>2.9692139396780746E-2</c:v>
                </c:pt>
                <c:pt idx="8">
                  <c:v>8.5193147929814833E-2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6.7697023885553709E-2</c:v>
                </c:pt>
                <c:pt idx="1">
                  <c:v>0.16789275788785352</c:v>
                </c:pt>
                <c:pt idx="2">
                  <c:v>2.6074700493305146E-2</c:v>
                </c:pt>
                <c:pt idx="3">
                  <c:v>7.2298781705612145E-2</c:v>
                </c:pt>
                <c:pt idx="4">
                  <c:v>1.9857029388403495E-2</c:v>
                </c:pt>
                <c:pt idx="5">
                  <c:v>8.0891456871646714E-2</c:v>
                </c:pt>
                <c:pt idx="6">
                  <c:v>4.7077668385685265E-2</c:v>
                </c:pt>
                <c:pt idx="8">
                  <c:v>6.3832443303973918E-2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General</c:formatCode>
                <c:ptCount val="9"/>
                <c:pt idx="0" formatCode="0%">
                  <c:v>1.0686762890109423E-2</c:v>
                </c:pt>
                <c:pt idx="2" formatCode="0%">
                  <c:v>2.0436927413671601E-2</c:v>
                </c:pt>
                <c:pt idx="3" formatCode="0%">
                  <c:v>3.1955262632314761E-2</c:v>
                </c:pt>
                <c:pt idx="4" formatCode="0%">
                  <c:v>2.7535080751919513E-2</c:v>
                </c:pt>
                <c:pt idx="5" formatCode="0%">
                  <c:v>5.6128765992571196E-2</c:v>
                </c:pt>
                <c:pt idx="6" formatCode="0%">
                  <c:v>3.2466010314111581E-2</c:v>
                </c:pt>
                <c:pt idx="8" formatCode="0%">
                  <c:v>2.2969692766488661E-2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4.0107293396346916E-2</c:v>
                </c:pt>
                <c:pt idx="2" formatCode="0%">
                  <c:v>4.5806906272022552E-2</c:v>
                </c:pt>
                <c:pt idx="3" formatCode="0%">
                  <c:v>0</c:v>
                </c:pt>
                <c:pt idx="4" formatCode="0%">
                  <c:v>0</c:v>
                </c:pt>
                <c:pt idx="5" formatCode="0%">
                  <c:v>0</c:v>
                </c:pt>
                <c:pt idx="6" formatCode="0%">
                  <c:v>0</c:v>
                </c:pt>
                <c:pt idx="8" formatCode="0%">
                  <c:v>1.7518551910673415E-2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3" formatCode="0%">
                  <c:v>0.1773517076093469</c:v>
                </c:pt>
                <c:pt idx="5" formatCode="0%">
                  <c:v>0</c:v>
                </c:pt>
                <c:pt idx="6" formatCode="0%">
                  <c:v>0</c:v>
                </c:pt>
                <c:pt idx="8" formatCode="0%">
                  <c:v>1.4744434426797974E-2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2" formatCode="0%">
                  <c:v>0</c:v>
                </c:pt>
                <c:pt idx="4" formatCode="0%">
                  <c:v>0.16759332803812549</c:v>
                </c:pt>
                <c:pt idx="6" formatCode="0%">
                  <c:v>1.6369745272698858E-2</c:v>
                </c:pt>
                <c:pt idx="8" formatCode="0%">
                  <c:v>1.4591857965184826E-2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General</c:formatCode>
                <c:ptCount val="9"/>
                <c:pt idx="0" formatCode="0%">
                  <c:v>2.2693404862264233E-2</c:v>
                </c:pt>
                <c:pt idx="2" formatCode="0%">
                  <c:v>1.1980267794221282E-2</c:v>
                </c:pt>
                <c:pt idx="3" formatCode="0%">
                  <c:v>1.3980427401637708E-2</c:v>
                </c:pt>
                <c:pt idx="4" formatCode="0%">
                  <c:v>1.0855176065660577E-2</c:v>
                </c:pt>
                <c:pt idx="5" formatCode="0%">
                  <c:v>0</c:v>
                </c:pt>
                <c:pt idx="6" formatCode="0%">
                  <c:v>4.7663697452726989E-3</c:v>
                </c:pt>
                <c:pt idx="8" formatCode="0%">
                  <c:v>1.1568069907760594E-2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0.36914037552688722</c:v>
                </c:pt>
                <c:pt idx="1">
                  <c:v>0.63593264672224947</c:v>
                </c:pt>
                <c:pt idx="2">
                  <c:v>0.69961240310077522</c:v>
                </c:pt>
                <c:pt idx="3">
                  <c:v>0.46774515678050727</c:v>
                </c:pt>
                <c:pt idx="4">
                  <c:v>0.34630659253375695</c:v>
                </c:pt>
                <c:pt idx="5">
                  <c:v>0.74948411060668596</c:v>
                </c:pt>
                <c:pt idx="6">
                  <c:v>0.70057821534614784</c:v>
                </c:pt>
                <c:pt idx="8">
                  <c:v>0.55055135584992021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53006408"/>
        <c:axId val="553009152"/>
      </c:barChart>
      <c:catAx>
        <c:axId val="553006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553009152"/>
        <c:crosses val="autoZero"/>
        <c:auto val="1"/>
        <c:lblAlgn val="ctr"/>
        <c:lblOffset val="100"/>
        <c:noMultiLvlLbl val="0"/>
      </c:catAx>
      <c:valAx>
        <c:axId val="55300915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53006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7.0238058304636031E-2"/>
          <c:w val="0.25277723008115843"/>
          <c:h val="0.800602901788022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                  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0.17773093337253792</c:v>
                </c:pt>
                <c:pt idx="1">
                  <c:v>0.11511604771998561</c:v>
                </c:pt>
                <c:pt idx="2">
                  <c:v>0.11897192736677623</c:v>
                </c:pt>
                <c:pt idx="3">
                  <c:v>0.15250374736706482</c:v>
                </c:pt>
                <c:pt idx="4">
                  <c:v>0.1559019334815831</c:v>
                </c:pt>
                <c:pt idx="5">
                  <c:v>7.7055210350074746E-2</c:v>
                </c:pt>
                <c:pt idx="6">
                  <c:v>8.2280353932093042E-2</c:v>
                </c:pt>
                <c:pt idx="8">
                  <c:v>0.13863764861620995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                          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0.1294051019966162</c:v>
                </c:pt>
                <c:pt idx="1">
                  <c:v>3.0944145578095945E-2</c:v>
                </c:pt>
                <c:pt idx="2">
                  <c:v>3.7516924173968472E-2</c:v>
                </c:pt>
                <c:pt idx="3">
                  <c:v>2.4599753588326851E-2</c:v>
                </c:pt>
                <c:pt idx="4">
                  <c:v>0.10187390457980894</c:v>
                </c:pt>
                <c:pt idx="5">
                  <c:v>3.7489389480156933E-2</c:v>
                </c:pt>
                <c:pt idx="6">
                  <c:v>8.6712622281134327E-2</c:v>
                </c:pt>
                <c:pt idx="8">
                  <c:v>9.3947478424267927E-2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                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0.13386553673280724</c:v>
                </c:pt>
                <c:pt idx="1">
                  <c:v>2.2143955800090296E-2</c:v>
                </c:pt>
                <c:pt idx="2">
                  <c:v>3.4177373368200092E-2</c:v>
                </c:pt>
                <c:pt idx="3">
                  <c:v>4.3738647174606023E-2</c:v>
                </c:pt>
                <c:pt idx="4">
                  <c:v>0.19450090404638692</c:v>
                </c:pt>
                <c:pt idx="5">
                  <c:v>0</c:v>
                </c:pt>
                <c:pt idx="6">
                  <c:v>3.3076251136050019E-2</c:v>
                </c:pt>
                <c:pt idx="8">
                  <c:v>8.6177480765077863E-2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                            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6.7622928051577436E-2</c:v>
                </c:pt>
                <c:pt idx="1">
                  <c:v>0.15339687325431017</c:v>
                </c:pt>
                <c:pt idx="2">
                  <c:v>2.684939233473924E-2</c:v>
                </c:pt>
                <c:pt idx="3">
                  <c:v>6.4035974723822206E-2</c:v>
                </c:pt>
                <c:pt idx="4">
                  <c:v>1.9153313797618306E-2</c:v>
                </c:pt>
                <c:pt idx="5">
                  <c:v>8.7887409295372365E-2</c:v>
                </c:pt>
                <c:pt idx="6">
                  <c:v>5.2521895753116783E-2</c:v>
                </c:pt>
                <c:pt idx="8">
                  <c:v>6.5580692660427722E-2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                         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1.014434900760158E-2</c:v>
                </c:pt>
                <c:pt idx="1">
                  <c:v>1.2873147177434784E-2</c:v>
                </c:pt>
                <c:pt idx="2">
                  <c:v>1.9058253551353762E-2</c:v>
                </c:pt>
                <c:pt idx="3">
                  <c:v>3.35060055655447E-2</c:v>
                </c:pt>
                <c:pt idx="4">
                  <c:v>2.2675284549466233E-2</c:v>
                </c:pt>
                <c:pt idx="5">
                  <c:v>6.522489846205945E-2</c:v>
                </c:pt>
                <c:pt idx="6">
                  <c:v>3.8368941197111192E-2</c:v>
                </c:pt>
                <c:pt idx="8">
                  <c:v>2.2118826296550646E-2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                         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General</c:formatCode>
                <c:ptCount val="9"/>
                <c:pt idx="0" formatCode="0%">
                  <c:v>5.091030709851619E-2</c:v>
                </c:pt>
                <c:pt idx="2" formatCode="0%">
                  <c:v>3.7004469930858805E-2</c:v>
                </c:pt>
                <c:pt idx="4" formatCode="0%">
                  <c:v>0</c:v>
                </c:pt>
                <c:pt idx="5" formatCode="0%">
                  <c:v>0</c:v>
                </c:pt>
                <c:pt idx="6" formatCode="0%">
                  <c:v>0</c:v>
                </c:pt>
                <c:pt idx="8" formatCode="0%">
                  <c:v>2.600923486803812E-2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MEGAPOLIS+                         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General</c:formatCode>
                <c:ptCount val="9"/>
                <c:pt idx="0" formatCode="0%">
                  <c:v>0</c:v>
                </c:pt>
                <c:pt idx="3" formatCode="0%">
                  <c:v>0.19526572082316684</c:v>
                </c:pt>
                <c:pt idx="4" formatCode="0%">
                  <c:v>0</c:v>
                </c:pt>
                <c:pt idx="5" formatCode="0%">
                  <c:v>0</c:v>
                </c:pt>
                <c:pt idx="6" formatCode="0%">
                  <c:v>0</c:v>
                </c:pt>
                <c:pt idx="8" formatCode="0%">
                  <c:v>1.5460238177776692E-2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                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General</c:formatCode>
                <c:ptCount val="9"/>
                <c:pt idx="0" formatCode="0%">
                  <c:v>0</c:v>
                </c:pt>
                <c:pt idx="4" formatCode="0%">
                  <c:v>0.17044842086303524</c:v>
                </c:pt>
                <c:pt idx="6" formatCode="0%">
                  <c:v>1.5457685394391281E-2</c:v>
                </c:pt>
                <c:pt idx="8" formatCode="0%">
                  <c:v>1.2961083632708937E-2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                   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2.7598980186813313E-2</c:v>
                </c:pt>
                <c:pt idx="1">
                  <c:v>0</c:v>
                </c:pt>
                <c:pt idx="2">
                  <c:v>1.1322143411523686E-2</c:v>
                </c:pt>
                <c:pt idx="3">
                  <c:v>1.6420542588841073E-2</c:v>
                </c:pt>
                <c:pt idx="4">
                  <c:v>1.0995420883817915E-2</c:v>
                </c:pt>
                <c:pt idx="5">
                  <c:v>0</c:v>
                </c:pt>
                <c:pt idx="6">
                  <c:v>4.6635369455855181E-3</c:v>
                </c:pt>
                <c:pt idx="8">
                  <c:v>1.607234316244446E-2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0.40272186355353012</c:v>
                </c:pt>
                <c:pt idx="1">
                  <c:v>0.66552583047008318</c:v>
                </c:pt>
                <c:pt idx="2">
                  <c:v>0.71509951586257969</c:v>
                </c:pt>
                <c:pt idx="3">
                  <c:v>0.4699296081686275</c:v>
                </c:pt>
                <c:pt idx="4">
                  <c:v>0.32445081779828333</c:v>
                </c:pt>
                <c:pt idx="5">
                  <c:v>0.73234309241233653</c:v>
                </c:pt>
                <c:pt idx="6">
                  <c:v>0.6869187133605178</c:v>
                </c:pt>
                <c:pt idx="8">
                  <c:v>0.52303497339649763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53006800"/>
        <c:axId val="553010720"/>
      </c:barChart>
      <c:catAx>
        <c:axId val="553006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553010720"/>
        <c:crosses val="autoZero"/>
        <c:auto val="1"/>
        <c:lblAlgn val="ctr"/>
        <c:lblOffset val="100"/>
        <c:noMultiLvlLbl val="0"/>
      </c:catAx>
      <c:valAx>
        <c:axId val="55301072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530068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5.7104508964024601E-2"/>
          <c:w val="0.24537081664128788"/>
          <c:h val="0.87104133491340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56"/>
          <c:h val="0.66015899986101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Лист1!$B$2:$M$2</c:f>
              <c:numCache>
                <c:formatCode>0.0%</c:formatCode>
                <c:ptCount val="7"/>
                <c:pt idx="0">
                  <c:v>0.40939781858177265</c:v>
                </c:pt>
                <c:pt idx="1">
                  <c:v>0.42832465573451417</c:v>
                </c:pt>
                <c:pt idx="2">
                  <c:v>0.42304831086994577</c:v>
                </c:pt>
                <c:pt idx="3">
                  <c:v>0.39060438110319345</c:v>
                </c:pt>
                <c:pt idx="4">
                  <c:v>0.39216767788196361</c:v>
                </c:pt>
                <c:pt idx="5">
                  <c:v>0.39760653170786264</c:v>
                </c:pt>
                <c:pt idx="6">
                  <c:v>0.42386756412588683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Лист1!$B$3:$M$3</c:f>
              <c:numCache>
                <c:formatCode>0.0%</c:formatCode>
                <c:ptCount val="7"/>
                <c:pt idx="0">
                  <c:v>5.1327487702789408E-2</c:v>
                </c:pt>
                <c:pt idx="1">
                  <c:v>4.5009975183689363E-2</c:v>
                </c:pt>
                <c:pt idx="2">
                  <c:v>4.3759845965342208E-2</c:v>
                </c:pt>
                <c:pt idx="3">
                  <c:v>4.3986979853963229E-2</c:v>
                </c:pt>
                <c:pt idx="4">
                  <c:v>4.1367898510755653E-2</c:v>
                </c:pt>
                <c:pt idx="5">
                  <c:v>4.8204898780896989E-2</c:v>
                </c:pt>
                <c:pt idx="6">
                  <c:v>5.4848098963070767E-2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Лист1!$B$4:$M$4</c:f>
              <c:numCache>
                <c:formatCode>0.0%</c:formatCode>
                <c:ptCount val="7"/>
                <c:pt idx="0">
                  <c:v>0.12220830405426049</c:v>
                </c:pt>
                <c:pt idx="1">
                  <c:v>0.12164858157753881</c:v>
                </c:pt>
                <c:pt idx="2">
                  <c:v>0.13127953789602662</c:v>
                </c:pt>
                <c:pt idx="3">
                  <c:v>0.13196093956188967</c:v>
                </c:pt>
                <c:pt idx="4">
                  <c:v>0.1136238279095422</c:v>
                </c:pt>
                <c:pt idx="5">
                  <c:v>0.10647578570629683</c:v>
                </c:pt>
                <c:pt idx="6">
                  <c:v>0.11051482626887393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Лист1!$B$5:$M$5</c:f>
              <c:numCache>
                <c:formatCode>0.0%</c:formatCode>
                <c:ptCount val="7"/>
                <c:pt idx="0">
                  <c:v>0.33763099202590813</c:v>
                </c:pt>
                <c:pt idx="1">
                  <c:v>0.2963846041555156</c:v>
                </c:pt>
                <c:pt idx="2">
                  <c:v>0.28955890075266938</c:v>
                </c:pt>
                <c:pt idx="3">
                  <c:v>0.21967097739069236</c:v>
                </c:pt>
                <c:pt idx="4">
                  <c:v>0.18422504136789852</c:v>
                </c:pt>
                <c:pt idx="5">
                  <c:v>0.14763449278604182</c:v>
                </c:pt>
                <c:pt idx="6">
                  <c:v>0.1135164635255594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Лист1!$B$6:$M$6</c:f>
              <c:numCache>
                <c:formatCode>0.0%</c:formatCode>
                <c:ptCount val="7"/>
                <c:pt idx="0">
                  <c:v>3.0552076013565122E-2</c:v>
                </c:pt>
                <c:pt idx="1">
                  <c:v>3.2966765607513021E-2</c:v>
                </c:pt>
                <c:pt idx="2">
                  <c:v>3.4132679852966918E-2</c:v>
                </c:pt>
                <c:pt idx="3">
                  <c:v>2.9911146300694993E-2</c:v>
                </c:pt>
                <c:pt idx="4">
                  <c:v>3.1991174848317705E-2</c:v>
                </c:pt>
                <c:pt idx="5">
                  <c:v>3.4000671065876301E-2</c:v>
                </c:pt>
                <c:pt idx="6">
                  <c:v>3.5201018737493178E-2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Лист1!$B$7:$M$7</c:f>
              <c:numCache>
                <c:formatCode>0.0%</c:formatCode>
                <c:ptCount val="7"/>
                <c:pt idx="0">
                  <c:v>6.1104152027130244E-3</c:v>
                </c:pt>
                <c:pt idx="1">
                  <c:v>3.892754610481242E-3</c:v>
                </c:pt>
                <c:pt idx="2">
                  <c:v>3.8289865219674432E-3</c:v>
                </c:pt>
                <c:pt idx="3">
                  <c:v>3.5189583883170582E-3</c:v>
                </c:pt>
                <c:pt idx="4">
                  <c:v>3.3094318808604521E-3</c:v>
                </c:pt>
                <c:pt idx="5">
                  <c:v>2.6842635052007607E-3</c:v>
                </c:pt>
                <c:pt idx="6">
                  <c:v>2.364926323449154E-3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Лист1!$B$8:$M$8</c:f>
              <c:numCache>
                <c:formatCode>0.0%</c:formatCode>
                <c:ptCount val="7"/>
                <c:pt idx="0">
                  <c:v>4.2772906418991175E-2</c:v>
                </c:pt>
                <c:pt idx="1">
                  <c:v>7.1772663130747899E-2</c:v>
                </c:pt>
                <c:pt idx="2">
                  <c:v>7.4391738141081742E-2</c:v>
                </c:pt>
                <c:pt idx="3">
                  <c:v>0.18034661740124924</c:v>
                </c:pt>
                <c:pt idx="4">
                  <c:v>0.23331494760066188</c:v>
                </c:pt>
                <c:pt idx="5">
                  <c:v>0.26339335644782463</c:v>
                </c:pt>
                <c:pt idx="6">
                  <c:v>0.25968710205566675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30780264"/>
        <c:axId val="330345032"/>
      </c:barChart>
      <c:catAx>
        <c:axId val="330780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0345032"/>
        <c:crosses val="autoZero"/>
        <c:auto val="1"/>
        <c:lblAlgn val="ctr"/>
        <c:lblOffset val="100"/>
        <c:noMultiLvlLbl val="0"/>
      </c:catAx>
      <c:valAx>
        <c:axId val="33034503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3307802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897"/>
          <c:w val="0.88428618927243197"/>
          <c:h val="6.2806654221255365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0.15661598894304213</c:v>
                </c:pt>
                <c:pt idx="1">
                  <c:v>7.3808303434136344E-2</c:v>
                </c:pt>
                <c:pt idx="2">
                  <c:v>9.8545155091957173E-2</c:v>
                </c:pt>
                <c:pt idx="3">
                  <c:v>6.0779046339825386E-2</c:v>
                </c:pt>
                <c:pt idx="4">
                  <c:v>0.11272727272727273</c:v>
                </c:pt>
                <c:pt idx="5">
                  <c:v>7.8764965343415247E-2</c:v>
                </c:pt>
                <c:pt idx="6">
                  <c:v>6.5131465887609555E-2</c:v>
                </c:pt>
                <c:pt idx="8">
                  <c:v>9.8210407436365221E-2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0.1514512257219757</c:v>
                </c:pt>
                <c:pt idx="1">
                  <c:v>3.6647872885699644E-2</c:v>
                </c:pt>
                <c:pt idx="2">
                  <c:v>2.1959923140269007E-2</c:v>
                </c:pt>
                <c:pt idx="3">
                  <c:v>3.2572196104768303E-2</c:v>
                </c:pt>
                <c:pt idx="4">
                  <c:v>0.10464646464646464</c:v>
                </c:pt>
                <c:pt idx="5">
                  <c:v>6.1751732829237557E-2</c:v>
                </c:pt>
                <c:pt idx="6">
                  <c:v>8.3863206736552676E-2</c:v>
                </c:pt>
                <c:pt idx="8">
                  <c:v>9.1890365737121019E-2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8.896486506146796E-2</c:v>
                </c:pt>
                <c:pt idx="1">
                  <c:v>2.5115325474115838E-2</c:v>
                </c:pt>
                <c:pt idx="2">
                  <c:v>5.2154817458138894E-2</c:v>
                </c:pt>
                <c:pt idx="3">
                  <c:v>6.4472800537273334E-2</c:v>
                </c:pt>
                <c:pt idx="4">
                  <c:v>0.21737373737373739</c:v>
                </c:pt>
                <c:pt idx="5">
                  <c:v>0</c:v>
                </c:pt>
                <c:pt idx="6">
                  <c:v>4.0614080311622842E-2</c:v>
                </c:pt>
                <c:pt idx="8">
                  <c:v>6.4047432890278866E-2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6.3141048956135884E-2</c:v>
                </c:pt>
                <c:pt idx="1">
                  <c:v>0.11199384930804715</c:v>
                </c:pt>
                <c:pt idx="2">
                  <c:v>3.5684875102937143E-2</c:v>
                </c:pt>
                <c:pt idx="3">
                  <c:v>5.104096709200806E-2</c:v>
                </c:pt>
                <c:pt idx="4">
                  <c:v>2.3030303030303029E-2</c:v>
                </c:pt>
                <c:pt idx="5">
                  <c:v>0.11846250787649654</c:v>
                </c:pt>
                <c:pt idx="6">
                  <c:v>4.2275305035229423E-2</c:v>
                </c:pt>
                <c:pt idx="8">
                  <c:v>5.5816175831813052E-2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1.8113042845711792E-2</c:v>
                </c:pt>
                <c:pt idx="1">
                  <c:v>1.486417221937468E-2</c:v>
                </c:pt>
                <c:pt idx="2">
                  <c:v>3.1292890474883338E-2</c:v>
                </c:pt>
                <c:pt idx="3">
                  <c:v>4.3317662860980523E-2</c:v>
                </c:pt>
                <c:pt idx="4">
                  <c:v>4.202020202020202E-2</c:v>
                </c:pt>
                <c:pt idx="5">
                  <c:v>0</c:v>
                </c:pt>
                <c:pt idx="6">
                  <c:v>4.4108380592312542E-2</c:v>
                </c:pt>
                <c:pt idx="8">
                  <c:v>3.1361306576318304E-2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4.9901796755655779E-2</c:v>
                </c:pt>
                <c:pt idx="1">
                  <c:v>0</c:v>
                </c:pt>
                <c:pt idx="2">
                  <c:v>5.3801811693659073E-2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2.0480410042567978E-2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3.7389975994762494E-2</c:v>
                </c:pt>
                <c:pt idx="1">
                  <c:v>0</c:v>
                </c:pt>
                <c:pt idx="2">
                  <c:v>1.8665934669228657E-2</c:v>
                </c:pt>
                <c:pt idx="3">
                  <c:v>2.3505708529214239E-2</c:v>
                </c:pt>
                <c:pt idx="4">
                  <c:v>1.494949494949495E-2</c:v>
                </c:pt>
                <c:pt idx="5">
                  <c:v>0</c:v>
                </c:pt>
                <c:pt idx="6">
                  <c:v>6.9886005613793893E-3</c:v>
                </c:pt>
                <c:pt idx="8">
                  <c:v>1.7613587003735557E-2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0.25151108126259236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1.6592824255060378E-2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0.13737373737373737</c:v>
                </c:pt>
                <c:pt idx="5">
                  <c:v>0</c:v>
                </c:pt>
                <c:pt idx="6">
                  <c:v>1.8960875293578507E-2</c:v>
                </c:pt>
                <c:pt idx="8">
                  <c:v>1.4573017114064807E-2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0.43442205572124826</c:v>
                </c:pt>
                <c:pt idx="1">
                  <c:v>0.7375704766786263</c:v>
                </c:pt>
                <c:pt idx="2">
                  <c:v>0.68789459236892669</c:v>
                </c:pt>
                <c:pt idx="3">
                  <c:v>0.47280053727333782</c:v>
                </c:pt>
                <c:pt idx="4">
                  <c:v>0.3478787878787879</c:v>
                </c:pt>
                <c:pt idx="5">
                  <c:v>0.74102079395085063</c:v>
                </c:pt>
                <c:pt idx="6">
                  <c:v>0.69805808558171512</c:v>
                </c:pt>
                <c:pt idx="8">
                  <c:v>0.58941447311267481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53015424"/>
        <c:axId val="553016208"/>
      </c:barChart>
      <c:catAx>
        <c:axId val="553015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553016208"/>
        <c:crosses val="autoZero"/>
        <c:auto val="1"/>
        <c:lblAlgn val="ctr"/>
        <c:lblOffset val="100"/>
        <c:noMultiLvlLbl val="0"/>
      </c:catAx>
      <c:valAx>
        <c:axId val="55301620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530154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0.16350341654802381</c:v>
                </c:pt>
                <c:pt idx="1">
                  <c:v>8.1959380454694974E-2</c:v>
                </c:pt>
                <c:pt idx="2">
                  <c:v>0.10959792370028633</c:v>
                </c:pt>
                <c:pt idx="3">
                  <c:v>7.2750626467667959E-2</c:v>
                </c:pt>
                <c:pt idx="4">
                  <c:v>0.12520809921226392</c:v>
                </c:pt>
                <c:pt idx="5">
                  <c:v>9.217192247483684E-2</c:v>
                </c:pt>
                <c:pt idx="6">
                  <c:v>7.36868485478126E-2</c:v>
                </c:pt>
                <c:pt idx="8">
                  <c:v>0.11956050961196102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0.14926993474338376</c:v>
                </c:pt>
                <c:pt idx="1">
                  <c:v>3.5908849721127782E-2</c:v>
                </c:pt>
                <c:pt idx="2">
                  <c:v>2.4425303992973133E-2</c:v>
                </c:pt>
                <c:pt idx="3">
                  <c:v>3.1205181951427085E-2</c:v>
                </c:pt>
                <c:pt idx="4">
                  <c:v>0.10345322147565716</c:v>
                </c:pt>
                <c:pt idx="5">
                  <c:v>5.3648458646976115E-2</c:v>
                </c:pt>
                <c:pt idx="6">
                  <c:v>8.4940979520812893E-2</c:v>
                </c:pt>
                <c:pt idx="8">
                  <c:v>0.10213410851696705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7.1419486950506719E-2</c:v>
                </c:pt>
                <c:pt idx="1">
                  <c:v>2.6761168694282578E-2</c:v>
                </c:pt>
                <c:pt idx="2">
                  <c:v>4.9313772358019446E-2</c:v>
                </c:pt>
                <c:pt idx="3">
                  <c:v>5.9858788671573342E-2</c:v>
                </c:pt>
                <c:pt idx="4">
                  <c:v>0.22014128052953874</c:v>
                </c:pt>
                <c:pt idx="5">
                  <c:v>0</c:v>
                </c:pt>
                <c:pt idx="6">
                  <c:v>3.7635174110125763E-2</c:v>
                </c:pt>
                <c:pt idx="8">
                  <c:v>6.2700709385820952E-2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5.7075063408349773E-2</c:v>
                </c:pt>
                <c:pt idx="1">
                  <c:v>0.12303751029414237</c:v>
                </c:pt>
                <c:pt idx="2">
                  <c:v>3.5094626135373022E-2</c:v>
                </c:pt>
                <c:pt idx="3">
                  <c:v>4.9439725142235741E-2</c:v>
                </c:pt>
                <c:pt idx="4">
                  <c:v>2.1012347068637791E-2</c:v>
                </c:pt>
                <c:pt idx="5">
                  <c:v>0.12203932371123502</c:v>
                </c:pt>
                <c:pt idx="6">
                  <c:v>4.2680804307303324E-2</c:v>
                </c:pt>
                <c:pt idx="8">
                  <c:v>5.7054571166033401E-2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1.4195052501747619E-2</c:v>
                </c:pt>
                <c:pt idx="1">
                  <c:v>1.6115284790599739E-2</c:v>
                </c:pt>
                <c:pt idx="2">
                  <c:v>2.6942933186885169E-2</c:v>
                </c:pt>
                <c:pt idx="3">
                  <c:v>4.2186884367464657E-2</c:v>
                </c:pt>
                <c:pt idx="4">
                  <c:v>2.9712119589193547E-2</c:v>
                </c:pt>
                <c:pt idx="5">
                  <c:v>0</c:v>
                </c:pt>
                <c:pt idx="6">
                  <c:v>3.7788304592264184E-2</c:v>
                </c:pt>
                <c:pt idx="8">
                  <c:v>2.3773755044526997E-2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5.0217491554703196E-2</c:v>
                </c:pt>
                <c:pt idx="1">
                  <c:v>0</c:v>
                </c:pt>
                <c:pt idx="2">
                  <c:v>4.462919556619363E-2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2.5605267590660275E-2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3.8147945496268695E-2</c:v>
                </c:pt>
                <c:pt idx="1">
                  <c:v>0</c:v>
                </c:pt>
                <c:pt idx="2">
                  <c:v>1.6336469066409499E-2</c:v>
                </c:pt>
                <c:pt idx="3">
                  <c:v>2.249609935225607E-2</c:v>
                </c:pt>
                <c:pt idx="4">
                  <c:v>1.2588527265762437E-2</c:v>
                </c:pt>
                <c:pt idx="5">
                  <c:v>0</c:v>
                </c:pt>
                <c:pt idx="6">
                  <c:v>6.2841065527181432E-3</c:v>
                </c:pt>
                <c:pt idx="8">
                  <c:v>2.1608176546593222E-2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 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0.2433058580637027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1.5604269023956523E-2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0.15124387502972847</c:v>
                </c:pt>
                <c:pt idx="5">
                  <c:v>0</c:v>
                </c:pt>
                <c:pt idx="6">
                  <c:v>1.8126580957092377E-2</c:v>
                </c:pt>
                <c:pt idx="8">
                  <c:v>1.3166858478890401E-2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0.4561716087970164</c:v>
                </c:pt>
                <c:pt idx="1">
                  <c:v>0.71621780604515262</c:v>
                </c:pt>
                <c:pt idx="2">
                  <c:v>0.69365977599385975</c:v>
                </c:pt>
                <c:pt idx="3">
                  <c:v>0.47875683598367241</c:v>
                </c:pt>
                <c:pt idx="4">
                  <c:v>0.33664052982921794</c:v>
                </c:pt>
                <c:pt idx="5">
                  <c:v>0.732140295166952</c:v>
                </c:pt>
                <c:pt idx="6">
                  <c:v>0.69885720141187069</c:v>
                </c:pt>
                <c:pt idx="8">
                  <c:v>0.55879177463459018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553015816"/>
        <c:axId val="553016600"/>
      </c:barChart>
      <c:catAx>
        <c:axId val="553015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553016600"/>
        <c:crosses val="autoZero"/>
        <c:auto val="1"/>
        <c:lblAlgn val="ctr"/>
        <c:lblOffset val="100"/>
        <c:noMultiLvlLbl val="0"/>
      </c:catAx>
      <c:valAx>
        <c:axId val="55301660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530158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0.27504000926530353</c:v>
                </c:pt>
                <c:pt idx="1">
                  <c:v>0.39799923737747572</c:v>
                </c:pt>
                <c:pt idx="2">
                  <c:v>0.27776859048564029</c:v>
                </c:pt>
                <c:pt idx="3">
                  <c:v>0.49524596472958593</c:v>
                </c:pt>
                <c:pt idx="4">
                  <c:v>0.24555126928820309</c:v>
                </c:pt>
                <c:pt idx="5">
                  <c:v>6.2568137649902836E-2</c:v>
                </c:pt>
                <c:pt idx="6">
                  <c:v>0.11061820263308529</c:v>
                </c:pt>
                <c:pt idx="8">
                  <c:v>0.2225669119656884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0.3517919939354377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0.11334930313588851</c:v>
                </c:pt>
                <c:pt idx="5">
                  <c:v>0</c:v>
                </c:pt>
                <c:pt idx="6">
                  <c:v>0</c:v>
                </c:pt>
                <c:pt idx="8">
                  <c:v>0.14977980077061814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4.6097517319800378E-2</c:v>
                </c:pt>
                <c:pt idx="1">
                  <c:v>2.3820738846645581E-2</c:v>
                </c:pt>
                <c:pt idx="2">
                  <c:v>0.16482002094702608</c:v>
                </c:pt>
                <c:pt idx="3">
                  <c:v>1.7929504448418718E-2</c:v>
                </c:pt>
                <c:pt idx="4">
                  <c:v>0.11218267794922847</c:v>
                </c:pt>
                <c:pt idx="5">
                  <c:v>0</c:v>
                </c:pt>
                <c:pt idx="6">
                  <c:v>0.1310053114308915</c:v>
                </c:pt>
                <c:pt idx="8">
                  <c:v>7.9060652144317303E-2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8.8323085346080146E-2</c:v>
                </c:pt>
                <c:pt idx="1">
                  <c:v>0.35870174730278359</c:v>
                </c:pt>
                <c:pt idx="2">
                  <c:v>1.5765393307976407E-2</c:v>
                </c:pt>
                <c:pt idx="3">
                  <c:v>7.1582188214520184E-2</c:v>
                </c:pt>
                <c:pt idx="4">
                  <c:v>0</c:v>
                </c:pt>
                <c:pt idx="5">
                  <c:v>0</c:v>
                </c:pt>
                <c:pt idx="6">
                  <c:v>5.2026064615753251E-2</c:v>
                </c:pt>
                <c:pt idx="8">
                  <c:v>7.425563373369877E-2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0.26221067695370831</c:v>
                </c:pt>
                <c:pt idx="5">
                  <c:v>0</c:v>
                </c:pt>
                <c:pt idx="6">
                  <c:v>0</c:v>
                </c:pt>
                <c:pt idx="8">
                  <c:v>2.1176696557757842E-2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0.23874739413337825</c:v>
                </c:pt>
                <c:pt idx="1">
                  <c:v>0.21947827647309512</c:v>
                </c:pt>
                <c:pt idx="2">
                  <c:v>0.5416459952593573</c:v>
                </c:pt>
                <c:pt idx="3">
                  <c:v>0.41524234260747517</c:v>
                </c:pt>
                <c:pt idx="4">
                  <c:v>0.26670607267297164</c:v>
                </c:pt>
                <c:pt idx="5">
                  <c:v>0.93743186235009712</c:v>
                </c:pt>
                <c:pt idx="6">
                  <c:v>0.70635042132026993</c:v>
                </c:pt>
                <c:pt idx="8">
                  <c:v>0.45316030482791958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98505664"/>
        <c:axId val="198498608"/>
      </c:barChart>
      <c:catAx>
        <c:axId val="198505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98498608"/>
        <c:crosses val="autoZero"/>
        <c:auto val="1"/>
        <c:lblAlgn val="ctr"/>
        <c:lblOffset val="100"/>
        <c:noMultiLvlLbl val="0"/>
      </c:catAx>
      <c:valAx>
        <c:axId val="198498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8505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0.28804540617240154</c:v>
                </c:pt>
                <c:pt idx="1">
                  <c:v>0.42123585726718887</c:v>
                </c:pt>
                <c:pt idx="2">
                  <c:v>0.2481012658227848</c:v>
                </c:pt>
                <c:pt idx="3">
                  <c:v>0.47209515096065874</c:v>
                </c:pt>
                <c:pt idx="4">
                  <c:v>0.23768939393939395</c:v>
                </c:pt>
                <c:pt idx="5">
                  <c:v>8.5178875638841564E-2</c:v>
                </c:pt>
                <c:pt idx="6">
                  <c:v>0.1036459864745663</c:v>
                </c:pt>
                <c:pt idx="8">
                  <c:v>0.21799288730829072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0.36431358637814826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9.5643939393939392E-2</c:v>
                </c:pt>
                <c:pt idx="5">
                  <c:v>0</c:v>
                </c:pt>
                <c:pt idx="6">
                  <c:v>0</c:v>
                </c:pt>
                <c:pt idx="8">
                  <c:v>0.12063791953767504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5.2323518978361121E-2</c:v>
                </c:pt>
                <c:pt idx="1">
                  <c:v>1.2184508268059183E-2</c:v>
                </c:pt>
                <c:pt idx="2">
                  <c:v>0.13333333333333333</c:v>
                </c:pt>
                <c:pt idx="3">
                  <c:v>1.2808783165599268E-2</c:v>
                </c:pt>
                <c:pt idx="4">
                  <c:v>8.2386363636363633E-2</c:v>
                </c:pt>
                <c:pt idx="5">
                  <c:v>0</c:v>
                </c:pt>
                <c:pt idx="6">
                  <c:v>0.14039988238753306</c:v>
                </c:pt>
                <c:pt idx="8">
                  <c:v>8.4685485663480775E-2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5.0549840368925153E-2</c:v>
                </c:pt>
                <c:pt idx="1">
                  <c:v>0.36292428198433418</c:v>
                </c:pt>
                <c:pt idx="2">
                  <c:v>1.350210970464135E-2</c:v>
                </c:pt>
                <c:pt idx="3">
                  <c:v>0.10521500457456541</c:v>
                </c:pt>
                <c:pt idx="4">
                  <c:v>1.1363636363636364E-2</c:v>
                </c:pt>
                <c:pt idx="5">
                  <c:v>0</c:v>
                </c:pt>
                <c:pt idx="6">
                  <c:v>4.0135254336959719E-2</c:v>
                </c:pt>
                <c:pt idx="8">
                  <c:v>6.2569459879973324E-2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0.25</c:v>
                </c:pt>
                <c:pt idx="5">
                  <c:v>0</c:v>
                </c:pt>
                <c:pt idx="6">
                  <c:v>0</c:v>
                </c:pt>
                <c:pt idx="8">
                  <c:v>1.9282062680595687E-2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0.24476764810216389</c:v>
                </c:pt>
                <c:pt idx="1">
                  <c:v>0.20365535248041775</c:v>
                </c:pt>
                <c:pt idx="2">
                  <c:v>0.60506329113924051</c:v>
                </c:pt>
                <c:pt idx="3">
                  <c:v>0.40988106129917656</c:v>
                </c:pt>
                <c:pt idx="4">
                  <c:v>0.32291666666666669</c:v>
                </c:pt>
                <c:pt idx="5">
                  <c:v>0.91482112436115848</c:v>
                </c:pt>
                <c:pt idx="6">
                  <c:v>0.71581887680094092</c:v>
                </c:pt>
                <c:pt idx="8">
                  <c:v>0.49483218492998443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98499784"/>
        <c:axId val="198500568"/>
      </c:barChart>
      <c:catAx>
        <c:axId val="198499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98500568"/>
        <c:crosses val="autoZero"/>
        <c:auto val="1"/>
        <c:lblAlgn val="ctr"/>
        <c:lblOffset val="100"/>
        <c:noMultiLvlLbl val="0"/>
      </c:catAx>
      <c:valAx>
        <c:axId val="1985005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8499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9750030874588"/>
          <c:y val="9.6349186170130982E-2"/>
          <c:w val="0.671116204316067"/>
          <c:h val="0.5461051978659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Потенциал охвата, 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Наружная реклама</c:v>
                </c:pt>
                <c:pt idx="1">
                  <c:v>ТВ</c:v>
                </c:pt>
                <c:pt idx="2">
                  <c:v>Интернет</c:v>
                </c:pt>
                <c:pt idx="3">
                  <c:v>Пресса</c:v>
                </c:pt>
                <c:pt idx="4">
                  <c:v>Радио</c:v>
                </c:pt>
                <c:pt idx="5">
                  <c:v>Кинотеатры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98.2</c:v>
                </c:pt>
                <c:pt idx="1">
                  <c:v>93.1</c:v>
                </c:pt>
                <c:pt idx="2">
                  <c:v>59.2</c:v>
                </c:pt>
                <c:pt idx="3">
                  <c:v>55.9</c:v>
                </c:pt>
                <c:pt idx="4">
                  <c:v>47.5</c:v>
                </c:pt>
                <c:pt idx="5">
                  <c:v>10.200000000000001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761464"/>
        <c:axId val="196759504"/>
      </c:barChart>
      <c:catAx>
        <c:axId val="196761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59504"/>
        <c:crosses val="autoZero"/>
        <c:auto val="1"/>
        <c:lblAlgn val="ctr"/>
        <c:lblOffset val="100"/>
        <c:noMultiLvlLbl val="0"/>
      </c:catAx>
      <c:valAx>
        <c:axId val="19675950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761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цена </a:t>
            </a:r>
            <a:r>
              <a:rPr lang="ru-RU" dirty="0" smtClean="0"/>
              <a:t>за 1 тыс. </a:t>
            </a:r>
            <a:r>
              <a:rPr lang="ru-RU" dirty="0"/>
              <a:t>контактов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6629750030874588"/>
          <c:y val="9.6349186170130982E-2"/>
          <c:w val="0.69552378556466687"/>
          <c:h val="0.6227723209325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Наружная реклама</c:v>
                </c:pt>
                <c:pt idx="1">
                  <c:v>Интернет баннер</c:v>
                </c:pt>
                <c:pt idx="2">
                  <c:v>Радио</c:v>
                </c:pt>
                <c:pt idx="3">
                  <c:v>ТВ</c:v>
                </c:pt>
                <c:pt idx="4">
                  <c:v>Интернет видео</c:v>
                </c:pt>
                <c:pt idx="5">
                  <c:v>Пресса газеты</c:v>
                </c:pt>
                <c:pt idx="6">
                  <c:v>Пресса журналы</c:v>
                </c:pt>
                <c:pt idx="7">
                  <c:v>Кинотеатры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7.08</c:v>
                </c:pt>
                <c:pt idx="1">
                  <c:v>6.7799999999999994</c:v>
                </c:pt>
                <c:pt idx="2">
                  <c:v>7.4749999999999996</c:v>
                </c:pt>
                <c:pt idx="3">
                  <c:v>10.56</c:v>
                </c:pt>
                <c:pt idx="4">
                  <c:v>16.169999999999998</c:v>
                </c:pt>
                <c:pt idx="5">
                  <c:v>21</c:v>
                </c:pt>
                <c:pt idx="6">
                  <c:v>42</c:v>
                </c:pt>
                <c:pt idx="7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765384"/>
        <c:axId val="196762640"/>
      </c:barChart>
      <c:catAx>
        <c:axId val="196765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62640"/>
        <c:crosses val="autoZero"/>
        <c:auto val="1"/>
        <c:lblAlgn val="ctr"/>
        <c:lblOffset val="100"/>
        <c:noMultiLvlLbl val="0"/>
      </c:catAx>
      <c:valAx>
        <c:axId val="196762640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765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0.505</c:v>
                </c:pt>
                <c:pt idx="1">
                  <c:v>0.55200000000000005</c:v>
                </c:pt>
                <c:pt idx="2">
                  <c:v>0.57599999999999996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0.185</c:v>
                </c:pt>
                <c:pt idx="1">
                  <c:v>0.111</c:v>
                </c:pt>
                <c:pt idx="2">
                  <c:v>9.5000000000000001E-2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0.157</c:v>
                </c:pt>
                <c:pt idx="1">
                  <c:v>0.214</c:v>
                </c:pt>
                <c:pt idx="2">
                  <c:v>0.189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3.9E-2</c:v>
                </c:pt>
                <c:pt idx="1">
                  <c:v>2.8000000000000001E-2</c:v>
                </c:pt>
                <c:pt idx="2">
                  <c:v>3.5000000000000003E-2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1.4E-2</c:v>
                </c:pt>
                <c:pt idx="1">
                  <c:v>1.9E-2</c:v>
                </c:pt>
                <c:pt idx="2">
                  <c:v>1.4999999999999999E-2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2.1999999999999999E-2</c:v>
                </c:pt>
                <c:pt idx="1">
                  <c:v>3.3000000000000002E-2</c:v>
                </c:pt>
                <c:pt idx="2">
                  <c:v>5.6000000000000001E-2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1.9E-2</c:v>
                </c:pt>
                <c:pt idx="1">
                  <c:v>1.2E-2</c:v>
                </c:pt>
                <c:pt idx="2">
                  <c:v>0.01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Лист1!$I$2:$I$4</c:f>
              <c:numCache>
                <c:formatCode>0%</c:formatCode>
                <c:ptCount val="3"/>
                <c:pt idx="0">
                  <c:v>5.8999999999999997E-2</c:v>
                </c:pt>
                <c:pt idx="1">
                  <c:v>3.2000000000000001E-2</c:v>
                </c:pt>
                <c:pt idx="2">
                  <c:v>2.5000000000000001E-2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6760288"/>
        <c:axId val="196761072"/>
      </c:barChart>
      <c:catAx>
        <c:axId val="196760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61072"/>
        <c:crosses val="autoZero"/>
        <c:auto val="1"/>
        <c:lblAlgn val="ctr"/>
        <c:lblOffset val="100"/>
        <c:noMultiLvlLbl val="0"/>
      </c:catAx>
      <c:valAx>
        <c:axId val="196761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602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0.54332929652169915</c:v>
                </c:pt>
                <c:pt idx="1">
                  <c:v>0.54148617573132252</c:v>
                </c:pt>
                <c:pt idx="2">
                  <c:v>0.51570003218538785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  <c:pt idx="6">
                  <c:v>0.49141803020260161</c:v>
                </c:pt>
                <c:pt idx="7">
                  <c:v>0.505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Лист1!$C$2:$C$9</c:f>
              <c:numCache>
                <c:formatCode>0%</c:formatCode>
                <c:ptCount val="8"/>
                <c:pt idx="0">
                  <c:v>0.12538132540278693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0.13274174922506535</c:v>
                </c:pt>
                <c:pt idx="4">
                  <c:v>0.13739509941615499</c:v>
                </c:pt>
                <c:pt idx="5">
                  <c:v>0.14933580713619699</c:v>
                </c:pt>
                <c:pt idx="6">
                  <c:v>0.15360658957620243</c:v>
                </c:pt>
                <c:pt idx="7">
                  <c:v>0.157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Лист1!$D$2:$D$9</c:f>
              <c:numCache>
                <c:formatCode>0%</c:formatCode>
                <c:ptCount val="8"/>
                <c:pt idx="0">
                  <c:v>0.22983765885364768</c:v>
                </c:pt>
                <c:pt idx="1">
                  <c:v>0.21950371677629821</c:v>
                </c:pt>
                <c:pt idx="2">
                  <c:v>0.20361763759253299</c:v>
                </c:pt>
                <c:pt idx="3">
                  <c:v>0.20007293502704673</c:v>
                </c:pt>
                <c:pt idx="4">
                  <c:v>0.19793855118219911</c:v>
                </c:pt>
                <c:pt idx="5">
                  <c:v>0.19268818270419422</c:v>
                </c:pt>
                <c:pt idx="6">
                  <c:v>0.18758862016597336</c:v>
                </c:pt>
                <c:pt idx="7">
                  <c:v>0.185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Лист1!$E$2:$E$9</c:f>
              <c:numCache>
                <c:formatCode>0%</c:formatCode>
                <c:ptCount val="8"/>
                <c:pt idx="0">
                  <c:v>2.4542792758266523E-2</c:v>
                </c:pt>
                <c:pt idx="1">
                  <c:v>2.2207069896785923E-2</c:v>
                </c:pt>
                <c:pt idx="2">
                  <c:v>2.2272288381074992E-2</c:v>
                </c:pt>
                <c:pt idx="3">
                  <c:v>2.1953443141068497E-2</c:v>
                </c:pt>
                <c:pt idx="4">
                  <c:v>2.1020742168003436E-2</c:v>
                </c:pt>
                <c:pt idx="5">
                  <c:v>2.1639797989173773E-2</c:v>
                </c:pt>
                <c:pt idx="6">
                  <c:v>2.151563196048609E-2</c:v>
                </c:pt>
                <c:pt idx="7">
                  <c:v>2.1999999999999999E-2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Лист1!$F$2:$F$9</c:f>
              <c:numCache>
                <c:formatCode>0%</c:formatCode>
                <c:ptCount val="8"/>
                <c:pt idx="0">
                  <c:v>0</c:v>
                </c:pt>
                <c:pt idx="1">
                  <c:v>4.5724370287181133E-3</c:v>
                </c:pt>
                <c:pt idx="2">
                  <c:v>2.2375281622143545E-2</c:v>
                </c:pt>
                <c:pt idx="3">
                  <c:v>2.8019206223788975E-2</c:v>
                </c:pt>
                <c:pt idx="4">
                  <c:v>2.5199354636518751E-2</c:v>
                </c:pt>
                <c:pt idx="5">
                  <c:v>2.7705291181645199E-2</c:v>
                </c:pt>
                <c:pt idx="6">
                  <c:v>2.9540338342949359E-2</c:v>
                </c:pt>
                <c:pt idx="7">
                  <c:v>1.4E-2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Лист1!$G$2:$G$9</c:f>
              <c:numCache>
                <c:formatCode>0%</c:formatCode>
                <c:ptCount val="8"/>
                <c:pt idx="0">
                  <c:v>2.1154936918430854E-3</c:v>
                </c:pt>
                <c:pt idx="1">
                  <c:v>1.0628910636932457E-2</c:v>
                </c:pt>
                <c:pt idx="2">
                  <c:v>3.3356935951078213E-2</c:v>
                </c:pt>
                <c:pt idx="3">
                  <c:v>1.174253935452501E-2</c:v>
                </c:pt>
                <c:pt idx="4">
                  <c:v>1.6923380497487029E-2</c:v>
                </c:pt>
                <c:pt idx="5">
                  <c:v>1.7696515439820773E-2</c:v>
                </c:pt>
                <c:pt idx="6">
                  <c:v>3.4977123615119753E-2</c:v>
                </c:pt>
                <c:pt idx="7">
                  <c:v>3.9E-2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Лист1!$H$2:$H$9</c:f>
              <c:numCache>
                <c:formatCode>0%</c:formatCode>
                <c:ptCount val="8"/>
                <c:pt idx="0">
                  <c:v>2.2948507657167383E-2</c:v>
                </c:pt>
                <c:pt idx="1">
                  <c:v>2.4693833894860687E-2</c:v>
                </c:pt>
                <c:pt idx="2">
                  <c:v>2.2465400708078533E-2</c:v>
                </c:pt>
                <c:pt idx="3">
                  <c:v>2.234242995198444E-2</c:v>
                </c:pt>
                <c:pt idx="4">
                  <c:v>2.1519854212853875E-2</c:v>
                </c:pt>
                <c:pt idx="5">
                  <c:v>2.0609808579131455E-2</c:v>
                </c:pt>
                <c:pt idx="6">
                  <c:v>1.8828088340260684E-2</c:v>
                </c:pt>
                <c:pt idx="7">
                  <c:v>1.9E-2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 F</c:v>
                </c:pt>
              </c:strCache>
            </c:strRef>
          </c:cat>
          <c:val>
            <c:numRef>
              <c:f>Лист1!$I$2:$I$9</c:f>
              <c:numCache>
                <c:formatCode>0%</c:formatCode>
                <c:ptCount val="8"/>
                <c:pt idx="0">
                  <c:v>5.1844925114589241E-2</c:v>
                </c:pt>
                <c:pt idx="1">
                  <c:v>5.061768008984438E-2</c:v>
                </c:pt>
                <c:pt idx="2">
                  <c:v>5.4586417766334085E-2</c:v>
                </c:pt>
                <c:pt idx="3">
                  <c:v>7.4734091047225434E-2</c:v>
                </c:pt>
                <c:pt idx="4">
                  <c:v>7.6480215430687268E-2</c:v>
                </c:pt>
                <c:pt idx="5">
                  <c:v>6.445212790643709E-2</c:v>
                </c:pt>
                <c:pt idx="6">
                  <c:v>6.2525577796406689E-2</c:v>
                </c:pt>
                <c:pt idx="7">
                  <c:v>5.8999999999999997E-2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6758720"/>
        <c:axId val="196759112"/>
      </c:barChart>
      <c:catAx>
        <c:axId val="196758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59112"/>
        <c:crosses val="autoZero"/>
        <c:auto val="1"/>
        <c:lblAlgn val="ctr"/>
        <c:lblOffset val="100"/>
        <c:noMultiLvlLbl val="0"/>
      </c:catAx>
      <c:valAx>
        <c:axId val="1967591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587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0.65875198640406141</c:v>
                </c:pt>
                <c:pt idx="1">
                  <c:v>0.65047981935382637</c:v>
                </c:pt>
                <c:pt idx="2">
                  <c:v>0.62591573066884321</c:v>
                </c:pt>
                <c:pt idx="3">
                  <c:v>0.58544073433630262</c:v>
                </c:pt>
                <c:pt idx="4">
                  <c:v>0.60511477952258719</c:v>
                </c:pt>
                <c:pt idx="5">
                  <c:v>0.60162907318386494</c:v>
                </c:pt>
                <c:pt idx="6">
                  <c:v>0.57334022092732906</c:v>
                </c:pt>
                <c:pt idx="7">
                  <c:v>0.57599999999999996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Лист1!$C$2:$C$9</c:f>
              <c:numCache>
                <c:formatCode>0%</c:formatCode>
                <c:ptCount val="8"/>
                <c:pt idx="0">
                  <c:v>0.15755437007829184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0.1699800173874314</c:v>
                </c:pt>
                <c:pt idx="4">
                  <c:v>0.18256846773981592</c:v>
                </c:pt>
                <c:pt idx="5">
                  <c:v>0.17779653408828877</c:v>
                </c:pt>
                <c:pt idx="6">
                  <c:v>0.18494479935497499</c:v>
                </c:pt>
                <c:pt idx="7">
                  <c:v>0.189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Лист1!$D$2:$D$9</c:f>
              <c:numCache>
                <c:formatCode>0%</c:formatCode>
                <c:ptCount val="8"/>
                <c:pt idx="0">
                  <c:v>0.11195490896040519</c:v>
                </c:pt>
                <c:pt idx="1">
                  <c:v>0.11107893830987593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8.9481045712470911E-2</c:v>
                </c:pt>
                <c:pt idx="5">
                  <c:v>7.9725994256330812E-2</c:v>
                </c:pt>
                <c:pt idx="6">
                  <c:v>9.2512439312261385E-2</c:v>
                </c:pt>
                <c:pt idx="7">
                  <c:v>9.5000000000000001E-2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Лист1!$E$2:$E$9</c:f>
              <c:numCache>
                <c:formatCode>0%</c:formatCode>
                <c:ptCount val="8"/>
                <c:pt idx="0">
                  <c:v>3.4677711096307726E-2</c:v>
                </c:pt>
                <c:pt idx="1">
                  <c:v>5.0586588639039268E-2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  <c:pt idx="6">
                  <c:v>5.4608332465346889E-2</c:v>
                </c:pt>
                <c:pt idx="7">
                  <c:v>5.6000000000000001E-2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Лист1!$F$2:$F$9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8.3555832219055874E-3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2.9692445485029514E-2</c:v>
                </c:pt>
                <c:pt idx="6">
                  <c:v>2.7797494764059748E-2</c:v>
                </c:pt>
                <c:pt idx="7">
                  <c:v>1.4999999999999999E-2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Лист1!$G$2:$G$9</c:f>
              <c:numCache>
                <c:formatCode>0%</c:formatCode>
                <c:ptCount val="8"/>
                <c:pt idx="0">
                  <c:v>1.8010276351630161E-3</c:v>
                </c:pt>
                <c:pt idx="1">
                  <c:v>4.5536923789958588E-3</c:v>
                </c:pt>
                <c:pt idx="2">
                  <c:v>1.5618023878963648E-2</c:v>
                </c:pt>
                <c:pt idx="3">
                  <c:v>6.2262886147566813E-3</c:v>
                </c:pt>
                <c:pt idx="4">
                  <c:v>1.1134078918405252E-2</c:v>
                </c:pt>
                <c:pt idx="5">
                  <c:v>1.4034654226917654E-2</c:v>
                </c:pt>
                <c:pt idx="6">
                  <c:v>1.7298680867921721E-2</c:v>
                </c:pt>
                <c:pt idx="7">
                  <c:v>3.5000000000000003E-2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Лист1!$H$2:$H$9</c:f>
              <c:numCache>
                <c:formatCode>0%</c:formatCode>
                <c:ptCount val="8"/>
                <c:pt idx="0">
                  <c:v>8.3553761079347942E-3</c:v>
                </c:pt>
                <c:pt idx="1">
                  <c:v>6.1333974475305027E-3</c:v>
                </c:pt>
                <c:pt idx="2">
                  <c:v>7.345244762087616E-3</c:v>
                </c:pt>
                <c:pt idx="3">
                  <c:v>9.2837452479804343E-3</c:v>
                </c:pt>
                <c:pt idx="4">
                  <c:v>1.0299786817950879E-2</c:v>
                </c:pt>
                <c:pt idx="5">
                  <c:v>9.028317689578744E-3</c:v>
                </c:pt>
                <c:pt idx="6">
                  <c:v>9.4002260139313728E-3</c:v>
                </c:pt>
                <c:pt idx="7">
                  <c:v>0.01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Лист1!$A$2:$A$9</c:f>
              <c:strCach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2016F</c:v>
                </c:pt>
              </c:strCache>
            </c:strRef>
          </c:cat>
          <c:val>
            <c:numRef>
              <c:f>Лист1!$I$2:$I$9</c:f>
              <c:numCache>
                <c:formatCode>0%</c:formatCode>
                <c:ptCount val="8"/>
                <c:pt idx="0">
                  <c:v>2.690461971783607E-2</c:v>
                </c:pt>
                <c:pt idx="1">
                  <c:v>1.5746580069952078E-2</c:v>
                </c:pt>
                <c:pt idx="2">
                  <c:v>2.1299198547554628E-2</c:v>
                </c:pt>
                <c:pt idx="3">
                  <c:v>5.6861351189685758E-2</c:v>
                </c:pt>
                <c:pt idx="4">
                  <c:v>2.3050070707879618E-2</c:v>
                </c:pt>
                <c:pt idx="5">
                  <c:v>3.508503946217098E-2</c:v>
                </c:pt>
                <c:pt idx="6">
                  <c:v>4.009780629417483E-2</c:v>
                </c:pt>
                <c:pt idx="7">
                  <c:v>2.5000000000000001E-2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6761856"/>
        <c:axId val="196763424"/>
      </c:barChart>
      <c:catAx>
        <c:axId val="19676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63424"/>
        <c:crosses val="autoZero"/>
        <c:auto val="1"/>
        <c:lblAlgn val="ctr"/>
        <c:lblOffset val="100"/>
        <c:noMultiLvlLbl val="0"/>
      </c:catAx>
      <c:valAx>
        <c:axId val="196763424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618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0.32600000000000001</c:v>
                </c:pt>
                <c:pt idx="1">
                  <c:v>0.45600000000000002</c:v>
                </c:pt>
                <c:pt idx="2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8.5000000000000006E-2</c:v>
                </c:pt>
                <c:pt idx="1">
                  <c:v>7.6999999999999999E-2</c:v>
                </c:pt>
                <c:pt idx="2">
                  <c:v>8.7999999999999995E-2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7.9000000000000001E-2</c:v>
                </c:pt>
                <c:pt idx="1">
                  <c:v>6.4000000000000001E-2</c:v>
                </c:pt>
                <c:pt idx="2">
                  <c:v>6.4000000000000001E-2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6.9000000000000006E-2</c:v>
                </c:pt>
                <c:pt idx="1">
                  <c:v>6.4000000000000001E-2</c:v>
                </c:pt>
                <c:pt idx="2">
                  <c:v>7.0000000000000007E-2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5.1999999999999998E-2</c:v>
                </c:pt>
                <c:pt idx="1">
                  <c:v>5.2999999999999999E-2</c:v>
                </c:pt>
                <c:pt idx="2">
                  <c:v>5.0999999999999997E-2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0.38900000000000001</c:v>
                </c:pt>
                <c:pt idx="1">
                  <c:v>0.28599999999999998</c:v>
                </c:pt>
                <c:pt idx="2">
                  <c:v>0.23899999999999999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6763032"/>
        <c:axId val="196763816"/>
      </c:barChart>
      <c:catAx>
        <c:axId val="196763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63816"/>
        <c:crosses val="autoZero"/>
        <c:auto val="1"/>
        <c:lblAlgn val="ctr"/>
        <c:lblOffset val="100"/>
        <c:noMultiLvlLbl val="0"/>
      </c:catAx>
      <c:valAx>
        <c:axId val="1967638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6303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9725476899168"/>
          <c:y val="5.7163275071341856E-2"/>
          <c:w val="0.49596679601652732"/>
          <c:h val="0.725575770250029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0.26057256235827664</c:v>
                </c:pt>
                <c:pt idx="1">
                  <c:v>0.40047561706425683</c:v>
                </c:pt>
                <c:pt idx="2">
                  <c:v>0.39140367662130426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8.3333333333333329E-2</c:v>
                </c:pt>
                <c:pt idx="1">
                  <c:v>6.5683687220938966E-2</c:v>
                </c:pt>
                <c:pt idx="2">
                  <c:v>6.7914797778450858E-2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8.1689342403628115E-2</c:v>
                </c:pt>
                <c:pt idx="1">
                  <c:v>8.326407508588117E-2</c:v>
                </c:pt>
                <c:pt idx="2">
                  <c:v>9.587435825027936E-2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5.2267573696145125E-2</c:v>
                </c:pt>
                <c:pt idx="1">
                  <c:v>5.5824726460401819E-2</c:v>
                </c:pt>
                <c:pt idx="2">
                  <c:v>6.7823900738975623E-2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5.0056689342403628E-2</c:v>
                </c:pt>
                <c:pt idx="1">
                  <c:v>5.2593315758525515E-2</c:v>
                </c:pt>
                <c:pt idx="2">
                  <c:v>6.182228253486706E-2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0.47208049886621317</c:v>
                </c:pt>
                <c:pt idx="1">
                  <c:v>0.3421585784099957</c:v>
                </c:pt>
                <c:pt idx="2">
                  <c:v>0.31516098407612292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6757936"/>
        <c:axId val="198500960"/>
      </c:barChart>
      <c:catAx>
        <c:axId val="196757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8500960"/>
        <c:crosses val="autoZero"/>
        <c:auto val="1"/>
        <c:lblAlgn val="ctr"/>
        <c:lblOffset val="100"/>
        <c:noMultiLvlLbl val="0"/>
      </c:catAx>
      <c:valAx>
        <c:axId val="1985009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96757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52750414069253"/>
          <c:y val="0.17382856208651087"/>
          <c:w val="0.29135393772990725"/>
          <c:h val="0.5230010144175962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0.40606</cdr:x>
      <cdr:y>0.01301</cdr:y>
    </cdr:from>
    <cdr:to>
      <cdr:x>0.80345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0.31582</cdr:x>
      <cdr:y>0.01301</cdr:y>
    </cdr:from>
    <cdr:to>
      <cdr:x>0.71321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0.02469</cdr:x>
      <cdr:y>0</cdr:y>
    </cdr:from>
    <cdr:to>
      <cdr:x>0.09876</cdr:x>
      <cdr:y>0.86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188152" y="1332160"/>
          <a:ext cx="3096344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indent="0"/>
          <a:r>
            <a:rPr lang="ru-RU" sz="1100" dirty="0">
              <a:latin typeface="Arial" pitchFamily="34" charset="0"/>
              <a:ea typeface="+mn-ea"/>
              <a:cs typeface="Arial" pitchFamily="34" charset="0"/>
            </a:rPr>
            <a:t>Месячная динамика бюджетов ( млн. грн. ) </a:t>
          </a:r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0.86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945016" y="1332131"/>
          <a:ext cx="3096344" cy="43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Arial" pitchFamily="34" charset="0"/>
              <a:cs typeface="Arial" pitchFamily="34" charset="0"/>
            </a:rPr>
            <a:t>Месячная разница бюджетов  ( млн. грн. ) </a:t>
          </a:r>
          <a:endParaRPr lang="ru-RU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Обновление по материалам </a:t>
            </a:r>
            <a:r>
              <a:rPr lang="en-US" dirty="0" smtClean="0"/>
              <a:t>http://vrk.org.ua/adv/statistics</a:t>
            </a:r>
            <a:r>
              <a:rPr lang="ru-RU" dirty="0" smtClean="0"/>
              <a:t> 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17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3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2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96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 smtClean="0"/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657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98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23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239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50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41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24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первой половине</a:t>
            </a:r>
          </a:p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6года</a:t>
            </a:r>
            <a:endParaRPr lang="uk-UA" sz="3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2016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70346409"/>
              </p:ext>
            </p:extLst>
          </p:nvPr>
        </p:nvGraphicFramePr>
        <p:xfrm>
          <a:off x="107504" y="1131590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4803998"/>
            <a:ext cx="46085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2016, формат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скролл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834829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6516216" y="1136935"/>
            <a:ext cx="2431143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 эквивалентное населению среднего города</a:t>
            </a:r>
          </a:p>
          <a:p>
            <a:pPr marL="0" indent="0">
              <a:buNone/>
            </a:pP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точки зрения стоимости контакта, наиболее эффективными являются щиты/призмы и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троллы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2016(среднемесячные) , реальные кампании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276833457"/>
              </p:ext>
            </p:extLst>
          </p:nvPr>
        </p:nvGraphicFramePr>
        <p:xfrm>
          <a:off x="161588" y="1158748"/>
          <a:ext cx="6742620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695263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6879" y="807982"/>
            <a:ext cx="8171585" cy="370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рекламодатели: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79" y="831423"/>
            <a:ext cx="8243496" cy="38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064896" cy="85725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торговые марки: 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814933"/>
            <a:ext cx="741045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79037365"/>
              </p:ext>
            </p:extLst>
          </p:nvPr>
        </p:nvGraphicFramePr>
        <p:xfrm>
          <a:off x="3203848" y="862331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uk-UA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512" y="1203325"/>
            <a:ext cx="2616821" cy="18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64355369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42938120"/>
              </p:ext>
            </p:extLst>
          </p:nvPr>
        </p:nvGraphicFramePr>
        <p:xfrm>
          <a:off x="107504" y="85848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операторам Украины. </a:t>
            </a:r>
            <a:r>
              <a:rPr lang="ru-RU" dirty="0">
                <a:latin typeface="Arial" pitchFamily="34" charset="0"/>
                <a:cs typeface="Arial" pitchFamily="34" charset="0"/>
              </a:rPr>
              <a:t>Все носители.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38666184"/>
              </p:ext>
            </p:extLst>
          </p:nvPr>
        </p:nvGraphicFramePr>
        <p:xfrm>
          <a:off x="179387" y="792022"/>
          <a:ext cx="4395375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136596531"/>
              </p:ext>
            </p:extLst>
          </p:nvPr>
        </p:nvGraphicFramePr>
        <p:xfrm>
          <a:off x="4283969" y="792022"/>
          <a:ext cx="4860032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6х3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01183806"/>
              </p:ext>
            </p:extLst>
          </p:nvPr>
        </p:nvGraphicFramePr>
        <p:xfrm>
          <a:off x="-324543" y="771550"/>
          <a:ext cx="489930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053675906"/>
              </p:ext>
            </p:extLst>
          </p:nvPr>
        </p:nvGraphicFramePr>
        <p:xfrm>
          <a:off x="4283969" y="771550"/>
          <a:ext cx="48600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Украины. 1,2х1,8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январь-июнь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248663143"/>
              </p:ext>
            </p:extLst>
          </p:nvPr>
        </p:nvGraphicFramePr>
        <p:xfrm>
          <a:off x="4355976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33384381"/>
              </p:ext>
            </p:extLst>
          </p:nvPr>
        </p:nvGraphicFramePr>
        <p:xfrm>
          <a:off x="-108520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294952"/>
              </p:ext>
            </p:extLst>
          </p:nvPr>
        </p:nvGraphicFramePr>
        <p:xfrm>
          <a:off x="92365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/>
          </p:nvPr>
        </p:nvGraphicFramePr>
        <p:xfrm>
          <a:off x="4492488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7888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ТОП-25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города 50 000+,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ТОП-30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месяц.</a:t>
            </a:r>
          </a:p>
        </p:txBody>
      </p:sp>
    </p:spTree>
    <p:extLst>
      <p:ext uri="{BB962C8B-B14F-4D97-AF65-F5344CB8AC3E}">
        <p14:creationId xmlns:p14="http://schemas.microsoft.com/office/powerpoint/2010/main" val="17076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БЛАГОДАРИМ ЗА ВНИМАНИЕ!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02583873"/>
              </p:ext>
            </p:extLst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медиаканалы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самые доступные для аудитории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Интернета сильны по молодежным аудиториям. По общей аудитории ‒ охват на уровне 60% </a:t>
            </a:r>
          </a:p>
          <a:p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2014/4 + 2015/1, Украина, использование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менее 1 раза в месяц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36790651"/>
              </p:ext>
            </p:extLst>
          </p:nvPr>
        </p:nvGraphicFramePr>
        <p:xfrm>
          <a:off x="304800" y="555527"/>
          <a:ext cx="52033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интернет и радио – наиболее дешевые с точки зрения цены за контакт медиа для широкой аудитории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477670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ИКНР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 по аудитории 18+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9909" y="699542"/>
            <a:ext cx="4732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 smtClean="0">
                <a:solidFill>
                  <a:prstClr val="white">
                    <a:lumMod val="50000"/>
                  </a:prstClr>
                </a:solidFill>
              </a:rPr>
              <a:t>1000</a:t>
            </a:r>
            <a:endParaRPr lang="uk-UA" sz="11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по итогам первого полугодия 2016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52204991"/>
              </p:ext>
            </p:extLst>
          </p:nvPr>
        </p:nvGraphicFramePr>
        <p:xfrm>
          <a:off x="0" y="1320800"/>
          <a:ext cx="4429761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‒ основной формат для украинского рынка </a:t>
            </a:r>
          </a:p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выражении. Отстает от призм при пересчете контактов из-за сосредоточения в отделении от транспортных потоков и меньшей площади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76702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2016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роста доли рекламных поверхностей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55597615"/>
              </p:ext>
            </p:extLst>
          </p:nvPr>
        </p:nvGraphicFramePr>
        <p:xfrm>
          <a:off x="92264" y="1203325"/>
          <a:ext cx="4767768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5066884"/>
              </p:ext>
            </p:extLst>
          </p:nvPr>
        </p:nvGraphicFramePr>
        <p:xfrm>
          <a:off x="4592256" y="1275606"/>
          <a:ext cx="4467605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8515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84355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Бюджет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2016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1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2016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88824862"/>
              </p:ext>
            </p:extLst>
          </p:nvPr>
        </p:nvGraphicFramePr>
        <p:xfrm>
          <a:off x="0" y="1320800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9717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2016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1018932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в количественном, бюджетном и качественном выражении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2016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73212685"/>
              </p:ext>
            </p:extLst>
          </p:nvPr>
        </p:nvGraphicFramePr>
        <p:xfrm>
          <a:off x="0" y="1059584"/>
          <a:ext cx="4727470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915566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7990" y="915566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15567959"/>
              </p:ext>
            </p:extLst>
          </p:nvPr>
        </p:nvGraphicFramePr>
        <p:xfrm>
          <a:off x="4355976" y="1059583"/>
          <a:ext cx="4788024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90350"/>
            <a:ext cx="4320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2016, размер 6х3 </a:t>
            </a:r>
          </a:p>
        </p:txBody>
      </p:sp>
    </p:spTree>
    <p:extLst>
      <p:ext uri="{BB962C8B-B14F-4D97-AF65-F5344CB8AC3E}">
        <p14:creationId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первого полугодия 2016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41192053"/>
              </p:ext>
            </p:extLst>
          </p:nvPr>
        </p:nvGraphicFramePr>
        <p:xfrm>
          <a:off x="-52606" y="1131590"/>
          <a:ext cx="5185203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00926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январь-июнь 2016, размеры 1,2х1,8 форматов сити-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лайтбокс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бэклайтов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3885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915566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30132251"/>
              </p:ext>
            </p:extLst>
          </p:nvPr>
        </p:nvGraphicFramePr>
        <p:xfrm>
          <a:off x="4663410" y="1203598"/>
          <a:ext cx="4589110" cy="3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10805</TotalTime>
  <Words>707</Words>
  <Application>Microsoft Office PowerPoint</Application>
  <PresentationFormat>Экран (16:9)</PresentationFormat>
  <Paragraphs>115</Paragraphs>
  <Slides>21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Наружная реклама в Украине</vt:lpstr>
      <vt:lpstr>Динамика медиарынка </vt:lpstr>
      <vt:lpstr>Проникновение </vt:lpstr>
      <vt:lpstr>Средняя стоимость тысячи контактов медиа  </vt:lpstr>
      <vt:lpstr>Доли основных форматов по итогам первого полугодия 2016 года</vt:lpstr>
      <vt:lpstr>Динамика роста доли рекламных поверхностей</vt:lpstr>
      <vt:lpstr>Доли основных городов по итогам первого полугодия 2016 года</vt:lpstr>
      <vt:lpstr>Доли основных городов по итогам первого полугодия 2016 года. Основные форматы </vt:lpstr>
      <vt:lpstr>Доли основных городов по итогам первого полугодия 2016 года. Основные форматы</vt:lpstr>
      <vt:lpstr>Доли основных городов по итогам первого полугодия 2016 года.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ТОП-10</vt:lpstr>
      <vt:lpstr>Распределение рекламных поверхностей по основным операторам Украины. Все носители. ТОП-10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t.denisyuk</cp:lastModifiedBy>
  <cp:revision>370</cp:revision>
  <cp:lastPrinted>2015-01-30T16:39:30Z</cp:lastPrinted>
  <dcterms:created xsi:type="dcterms:W3CDTF">2014-08-08T10:27:35Z</dcterms:created>
  <dcterms:modified xsi:type="dcterms:W3CDTF">2016-09-27T14:42:12Z</dcterms:modified>
</cp:coreProperties>
</file>