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drawings/drawing10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drawings/drawing1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drawings/drawing1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6.xml" ContentType="application/vnd.openxmlformats-officedocument.drawingml.chart+xml"/>
  <Override PartName="/ppt/drawings/drawing15.xml" ContentType="application/vnd.openxmlformats-officedocument.drawingml.chartshapes+xml"/>
  <Override PartName="/ppt/charts/chart27.xml" ContentType="application/vnd.openxmlformats-officedocument.drawingml.chart+xml"/>
  <Override PartName="/ppt/drawings/drawing1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drawings/drawing17.xml" ContentType="application/vnd.openxmlformats-officedocument.drawingml.chartshapes+xml"/>
  <Override PartName="/ppt/charts/chart29.xml" ContentType="application/vnd.openxmlformats-officedocument.drawingml.chart+xml"/>
  <Override PartName="/ppt/drawings/drawing18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8" r:id="rId5"/>
    <p:sldId id="287" r:id="rId6"/>
    <p:sldId id="290" r:id="rId7"/>
    <p:sldId id="291" r:id="rId8"/>
    <p:sldId id="261" r:id="rId9"/>
    <p:sldId id="288" r:id="rId10"/>
    <p:sldId id="279" r:id="rId11"/>
    <p:sldId id="276" r:id="rId12"/>
    <p:sldId id="277" r:id="rId13"/>
    <p:sldId id="278" r:id="rId14"/>
    <p:sldId id="292" r:id="rId15"/>
    <p:sldId id="265" r:id="rId16"/>
    <p:sldId id="267" r:id="rId17"/>
    <p:sldId id="268" r:id="rId18"/>
    <p:sldId id="266" r:id="rId19"/>
    <p:sldId id="270" r:id="rId20"/>
    <p:sldId id="284" r:id="rId21"/>
    <p:sldId id="281" r:id="rId22"/>
    <p:sldId id="273" r:id="rId23"/>
    <p:sldId id="296" r:id="rId24"/>
    <p:sldId id="293" r:id="rId25"/>
    <p:sldId id="294" r:id="rId26"/>
    <p:sldId id="295" r:id="rId27"/>
    <p:sldId id="289" r:id="rId28"/>
    <p:sldId id="275" r:id="rId29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Гоцык" initials="СГ" lastIdx="0" clrIdx="0">
    <p:extLst>
      <p:ext uri="{19B8F6BF-5375-455C-9EA6-DF929625EA0E}">
        <p15:presenceInfo xmlns:p15="http://schemas.microsoft.com/office/powerpoint/2012/main" userId="S-1-5-21-3116319723-4013681771-2648223456-2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0000"/>
    <a:srgbClr val="E46C0A"/>
    <a:srgbClr val="4198AF"/>
    <a:srgbClr val="17375E"/>
    <a:srgbClr val="C00000"/>
    <a:srgbClr val="AA4643"/>
    <a:srgbClr val="D99694"/>
    <a:srgbClr val="948A54"/>
    <a:srgbClr val="3C8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8" autoAdjust="0"/>
    <p:restoredTop sz="93880" autoAdjust="0"/>
  </p:normalViewPr>
  <p:slideViewPr>
    <p:cSldViewPr>
      <p:cViewPr varScale="1">
        <p:scale>
          <a:sx n="133" d="100"/>
          <a:sy n="133" d="100"/>
        </p:scale>
        <p:origin x="1104" y="108"/>
      </p:cViewPr>
      <p:guideLst>
        <p:guide orient="horz" pos="758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7779468892119693E-2"/>
          <c:y val="0.11268402043378829"/>
          <c:w val="0.89002398342046352"/>
          <c:h val="0.6447989007510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Лист1!$B$2:$Q$2</c:f>
              <c:numCache>
                <c:formatCode>0</c:formatCode>
                <c:ptCount val="10"/>
                <c:pt idx="0">
                  <c:v>3521</c:v>
                </c:pt>
                <c:pt idx="1">
                  <c:v>3867</c:v>
                </c:pt>
                <c:pt idx="2">
                  <c:v>4440</c:v>
                </c:pt>
                <c:pt idx="3">
                  <c:v>3555</c:v>
                </c:pt>
                <c:pt idx="4">
                  <c:v>3733</c:v>
                </c:pt>
                <c:pt idx="5">
                  <c:v>4965</c:v>
                </c:pt>
                <c:pt idx="6">
                  <c:v>6355</c:v>
                </c:pt>
                <c:pt idx="7">
                  <c:v>8071</c:v>
                </c:pt>
                <c:pt idx="8">
                  <c:v>10089</c:v>
                </c:pt>
                <c:pt idx="9">
                  <c:v>11600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4-46C3-8C53-3634F53B5E1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TV Sponsropship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Лист1!$B$3:$Q$3</c:f>
              <c:numCache>
                <c:formatCode>0</c:formatCode>
                <c:ptCount val="10"/>
                <c:pt idx="0">
                  <c:v>370</c:v>
                </c:pt>
                <c:pt idx="1">
                  <c:v>400</c:v>
                </c:pt>
                <c:pt idx="2">
                  <c:v>500</c:v>
                </c:pt>
                <c:pt idx="3">
                  <c:v>375</c:v>
                </c:pt>
                <c:pt idx="4">
                  <c:v>431</c:v>
                </c:pt>
                <c:pt idx="5">
                  <c:v>711</c:v>
                </c:pt>
                <c:pt idx="6">
                  <c:v>974</c:v>
                </c:pt>
                <c:pt idx="7">
                  <c:v>1198</c:v>
                </c:pt>
                <c:pt idx="8">
                  <c:v>1438</c:v>
                </c:pt>
                <c:pt idx="9">
                  <c:v>1725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4-46C3-8C53-3634F53B5E1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OOH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Лист1!$B$4:$Q$4</c:f>
              <c:numCache>
                <c:formatCode>0</c:formatCode>
                <c:ptCount val="10"/>
                <c:pt idx="0">
                  <c:v>1000</c:v>
                </c:pt>
                <c:pt idx="1">
                  <c:v>1200</c:v>
                </c:pt>
                <c:pt idx="2" formatCode="#,##0">
                  <c:v>1500</c:v>
                </c:pt>
                <c:pt idx="3" formatCode="#,##0">
                  <c:v>1030</c:v>
                </c:pt>
                <c:pt idx="4">
                  <c:v>953</c:v>
                </c:pt>
                <c:pt idx="5">
                  <c:v>1240</c:v>
                </c:pt>
                <c:pt idx="6">
                  <c:v>2691</c:v>
                </c:pt>
                <c:pt idx="7">
                  <c:v>3493</c:v>
                </c:pt>
                <c:pt idx="8">
                  <c:v>4240</c:v>
                </c:pt>
                <c:pt idx="9">
                  <c:v>4990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4-46C3-8C53-3634F53B5E1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Лист1!$B$5:$Q$5</c:f>
              <c:numCache>
                <c:formatCode>#,##0</c:formatCode>
                <c:ptCount val="10"/>
                <c:pt idx="0">
                  <c:v>2436.4</c:v>
                </c:pt>
                <c:pt idx="1">
                  <c:v>2646.8</c:v>
                </c:pt>
                <c:pt idx="2">
                  <c:v>2497</c:v>
                </c:pt>
                <c:pt idx="3">
                  <c:v>1670</c:v>
                </c:pt>
                <c:pt idx="4" formatCode="0">
                  <c:v>1320</c:v>
                </c:pt>
                <c:pt idx="5" formatCode="0">
                  <c:v>1130</c:v>
                </c:pt>
                <c:pt idx="6" formatCode="0">
                  <c:v>1355</c:v>
                </c:pt>
                <c:pt idx="7" formatCode="0">
                  <c:v>1612</c:v>
                </c:pt>
                <c:pt idx="8" formatCode="0">
                  <c:v>1850</c:v>
                </c:pt>
                <c:pt idx="9" formatCode="0">
                  <c:v>2099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04-46C3-8C53-3634F53B5E17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Лист1!$B$6:$Q$6</c:f>
              <c:numCache>
                <c:formatCode>0</c:formatCode>
                <c:ptCount val="10"/>
                <c:pt idx="0">
                  <c:v>271</c:v>
                </c:pt>
                <c:pt idx="1">
                  <c:v>312</c:v>
                </c:pt>
                <c:pt idx="2">
                  <c:v>340</c:v>
                </c:pt>
                <c:pt idx="3">
                  <c:v>290</c:v>
                </c:pt>
                <c:pt idx="4">
                  <c:v>304</c:v>
                </c:pt>
                <c:pt idx="5">
                  <c:v>400</c:v>
                </c:pt>
                <c:pt idx="6">
                  <c:v>480</c:v>
                </c:pt>
                <c:pt idx="7">
                  <c:v>578</c:v>
                </c:pt>
                <c:pt idx="8">
                  <c:v>717</c:v>
                </c:pt>
                <c:pt idx="9">
                  <c:v>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4-46C3-8C53-3634F53B5E17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Лист1!$B$7:$Q$7</c:f>
              <c:numCache>
                <c:formatCode>0</c:formatCode>
                <c:ptCount val="10"/>
                <c:pt idx="0">
                  <c:v>32</c:v>
                </c:pt>
                <c:pt idx="1">
                  <c:v>35</c:v>
                </c:pt>
                <c:pt idx="2">
                  <c:v>40</c:v>
                </c:pt>
                <c:pt idx="3">
                  <c:v>30</c:v>
                </c:pt>
                <c:pt idx="4">
                  <c:v>24</c:v>
                </c:pt>
                <c:pt idx="5">
                  <c:v>35</c:v>
                </c:pt>
                <c:pt idx="6">
                  <c:v>40</c:v>
                </c:pt>
                <c:pt idx="7">
                  <c:v>48</c:v>
                </c:pt>
                <c:pt idx="8">
                  <c:v>58</c:v>
                </c:pt>
                <c:pt idx="9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04-46C3-8C53-3634F53B5E17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9"/>
              <c:layout>
                <c:manualLayout>
                  <c:x val="-1.0582915234590925E-16"/>
                  <c:y val="2.662177996994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03-4D1C-A620-E270E1F23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Лист1!$B$8:$Q$8</c:f>
              <c:numCache>
                <c:formatCode>0</c:formatCode>
                <c:ptCount val="10"/>
                <c:pt idx="0">
                  <c:v>590</c:v>
                </c:pt>
                <c:pt idx="1">
                  <c:v>680</c:v>
                </c:pt>
                <c:pt idx="2" formatCode="#,##0">
                  <c:v>2050</c:v>
                </c:pt>
                <c:pt idx="3" formatCode="#,##0">
                  <c:v>2115</c:v>
                </c:pt>
                <c:pt idx="4">
                  <c:v>2355</c:v>
                </c:pt>
                <c:pt idx="5">
                  <c:v>3140</c:v>
                </c:pt>
                <c:pt idx="6">
                  <c:v>4344</c:v>
                </c:pt>
                <c:pt idx="7">
                  <c:v>4283.5820895522384</c:v>
                </c:pt>
                <c:pt idx="8">
                  <c:v>5740</c:v>
                </c:pt>
                <c:pt idx="9">
                  <c:v>7120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04-46C3-8C53-3634F53B5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6834760"/>
        <c:axId val="366826528"/>
      </c:barChart>
      <c:catAx>
        <c:axId val="366834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6826528"/>
        <c:crosses val="autoZero"/>
        <c:auto val="1"/>
        <c:lblAlgn val="ctr"/>
        <c:lblOffset val="100"/>
        <c:noMultiLvlLbl val="0"/>
      </c:catAx>
      <c:valAx>
        <c:axId val="366826528"/>
        <c:scaling>
          <c:orientation val="minMax"/>
          <c:max val="25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crossAx val="366834760"/>
        <c:crosses val="autoZero"/>
        <c:crossBetween val="between"/>
        <c:majorUnit val="3000"/>
      </c:valAx>
    </c:plotArea>
    <c:legend>
      <c:legendPos val="b"/>
      <c:layout>
        <c:manualLayout>
          <c:xMode val="edge"/>
          <c:yMode val="edge"/>
          <c:x val="9.2864676737445764E-2"/>
          <c:y val="0.91928176743464562"/>
          <c:w val="0.84890626921111101"/>
          <c:h val="6.5608645444111893E-2"/>
        </c:manualLayout>
      </c:layout>
      <c:overlay val="0"/>
      <c:txPr>
        <a:bodyPr/>
        <a:lstStyle/>
        <a:p>
          <a:pPr>
            <a:defRPr sz="9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uk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83722840319"/>
          <c:y val="5.7163275071341856E-2"/>
          <c:w val="0.46454783793864324"/>
          <c:h val="0.718507397987270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0.33942682781995415</c:v>
                </c:pt>
                <c:pt idx="1">
                  <c:v>0.4145064341731603</c:v>
                </c:pt>
                <c:pt idx="2">
                  <c:v>0.47541334589015405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D-452D-9214-B0795D4EE4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0.12086496560418779</c:v>
                </c:pt>
                <c:pt idx="1">
                  <c:v>0.1232490771776944</c:v>
                </c:pt>
                <c:pt idx="2">
                  <c:v>9.5429909327914092E-2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D-452D-9214-B0795D4EE4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4.8821041284110321E-2</c:v>
                </c:pt>
                <c:pt idx="1">
                  <c:v>4.0766962594446531E-2</c:v>
                </c:pt>
                <c:pt idx="2">
                  <c:v>3.9098800286659005E-2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5D-452D-9214-B0795D4EE4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0.12018892573610693</c:v>
                </c:pt>
                <c:pt idx="1">
                  <c:v>8.9930755403837576E-2</c:v>
                </c:pt>
                <c:pt idx="2">
                  <c:v>8.9077287093392049E-2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5D-452D-9214-B0795D4EE4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9.7733439307150491E-2</c:v>
                </c:pt>
                <c:pt idx="1">
                  <c:v>0.10384530523192427</c:v>
                </c:pt>
                <c:pt idx="2">
                  <c:v>0.13380008357445322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5D-452D-9214-B0795D4EE4F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0.27296480024849024</c:v>
                </c:pt>
                <c:pt idx="1">
                  <c:v>0.22770146541893688</c:v>
                </c:pt>
                <c:pt idx="2">
                  <c:v>0.16718057382742768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5D-452D-9214-B0795D4EE4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165296"/>
        <c:axId val="328166080"/>
      </c:barChart>
      <c:catAx>
        <c:axId val="32816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66080"/>
        <c:crosses val="autoZero"/>
        <c:auto val="1"/>
        <c:lblAlgn val="ctr"/>
        <c:lblOffset val="100"/>
        <c:noMultiLvlLbl val="0"/>
      </c:catAx>
      <c:valAx>
        <c:axId val="328166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6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48089149093657"/>
          <c:y val="0.20535195421163185"/>
          <c:w val="0.26191890433297743"/>
          <c:h val="0.4604606286708988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21932958109321"/>
          <c:y val="5.6154934559603922E-2"/>
          <c:w val="0.49536802425803295"/>
          <c:h val="0.795210674539468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0.17176913713511402</c:v>
                </c:pt>
                <c:pt idx="1">
                  <c:v>0.15810575648701264</c:v>
                </c:pt>
                <c:pt idx="2">
                  <c:v>0.33792837468352876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6-47BB-981E-92BBA8002B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9.8045520314186632E-2</c:v>
                </c:pt>
                <c:pt idx="1">
                  <c:v>9.1569986596547762E-2</c:v>
                </c:pt>
                <c:pt idx="2">
                  <c:v>0.11184845475277208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6-47BB-981E-92BBA8002B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4.8077291135558059E-2</c:v>
                </c:pt>
                <c:pt idx="1">
                  <c:v>4.3827372865048314E-2</c:v>
                </c:pt>
                <c:pt idx="2">
                  <c:v>3.7605310968202618E-2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C6-47BB-981E-92BBA8002B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5.499031564119642E-2</c:v>
                </c:pt>
                <c:pt idx="1">
                  <c:v>6.2079059542483279E-2</c:v>
                </c:pt>
                <c:pt idx="2">
                  <c:v>5.3598394310835275E-2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C6-47BB-981E-92BBA8002B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7.6724619707096001E-2</c:v>
                </c:pt>
                <c:pt idx="1">
                  <c:v>0.10479933557529467</c:v>
                </c:pt>
                <c:pt idx="2">
                  <c:v>0.10991867523954803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C6-47BB-981E-92BBA8002B8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0.55039311606684893</c:v>
                </c:pt>
                <c:pt idx="1">
                  <c:v>0.53961848893361342</c:v>
                </c:pt>
                <c:pt idx="2">
                  <c:v>0.3491007900451133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C6-47BB-981E-92BBA8002B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157064"/>
        <c:axId val="328157848"/>
      </c:barChart>
      <c:catAx>
        <c:axId val="328157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57848"/>
        <c:crosses val="autoZero"/>
        <c:auto val="1"/>
        <c:lblAlgn val="ctr"/>
        <c:lblOffset val="100"/>
        <c:noMultiLvlLbl val="0"/>
      </c:catAx>
      <c:valAx>
        <c:axId val="328157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57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04421003382118"/>
          <c:y val="0.12097667180309665"/>
          <c:w val="0.23630395955568181"/>
          <c:h val="0.6802933933770509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0.36888022169762907</c:v>
                </c:pt>
                <c:pt idx="1">
                  <c:v>0.50804651423202096</c:v>
                </c:pt>
                <c:pt idx="2">
                  <c:v>0.53949856173986765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2-491E-8C33-A08EA2F132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5.7323206404598176E-2</c:v>
                </c:pt>
                <c:pt idx="1">
                  <c:v>3.5664643779561293E-2</c:v>
                </c:pt>
                <c:pt idx="2">
                  <c:v>3.5479263852419611E-2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2-491E-8C33-A08EA2F132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0.14861952170789286</c:v>
                </c:pt>
                <c:pt idx="1">
                  <c:v>0.1359521323080144</c:v>
                </c:pt>
                <c:pt idx="2">
                  <c:v>0.10205012255393153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2-491E-8C33-A08EA2F132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9.1091039720825204E-2</c:v>
                </c:pt>
                <c:pt idx="1">
                  <c:v>7.2624324791443012E-2</c:v>
                </c:pt>
                <c:pt idx="2">
                  <c:v>4.279522827927458E-2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42-491E-8C33-A08EA2F132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1.8731396900338704E-2</c:v>
                </c:pt>
                <c:pt idx="1">
                  <c:v>1.3724473525982293E-2</c:v>
                </c:pt>
                <c:pt idx="2">
                  <c:v>1.8058667827123186E-2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42-491E-8C33-A08EA2F132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0.31535461356871597</c:v>
                </c:pt>
                <c:pt idx="1">
                  <c:v>0.23398791136297814</c:v>
                </c:pt>
                <c:pt idx="2">
                  <c:v>0.2621181557473834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42-491E-8C33-A08EA2F132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152752"/>
        <c:axId val="328158632"/>
      </c:barChart>
      <c:catAx>
        <c:axId val="32815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58632"/>
        <c:crosses val="autoZero"/>
        <c:auto val="1"/>
        <c:lblAlgn val="ctr"/>
        <c:lblOffset val="100"/>
        <c:noMultiLvlLbl val="0"/>
      </c:catAx>
      <c:valAx>
        <c:axId val="328158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5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6652923987441"/>
          <c:y val="9.5536516013169703E-2"/>
          <c:w val="0.21859271187659482"/>
          <c:h val="0.7570913036379984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0.47828887257912317</c:v>
                </c:pt>
                <c:pt idx="1">
                  <c:v>0.56372170970944713</c:v>
                </c:pt>
                <c:pt idx="2">
                  <c:v>0.67702842887236492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3-466E-AA6E-B180E4F741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5.5345026436798825E-2</c:v>
                </c:pt>
                <c:pt idx="1">
                  <c:v>4.9563842707454592E-2</c:v>
                </c:pt>
                <c:pt idx="2">
                  <c:v>6.7631739381701333E-2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23-466E-AA6E-B180E4F741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9.2071956023545981E-2</c:v>
                </c:pt>
                <c:pt idx="1">
                  <c:v>8.3874053786324773E-2</c:v>
                </c:pt>
                <c:pt idx="2">
                  <c:v>7.5152605738589562E-2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23-466E-AA6E-B180E4F741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0.16936027440348697</c:v>
                </c:pt>
                <c:pt idx="1">
                  <c:v>0.137957784225965</c:v>
                </c:pt>
                <c:pt idx="2">
                  <c:v>7.6858570771817708E-2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23-466E-AA6E-B180E4F741F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6.5934724323352761E-2</c:v>
                </c:pt>
                <c:pt idx="1">
                  <c:v>6.5881576001284609E-2</c:v>
                </c:pt>
                <c:pt idx="2">
                  <c:v>5.7548093829867378E-2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23-466E-AA6E-B180E4F741F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0.13899914623369225</c:v>
                </c:pt>
                <c:pt idx="1">
                  <c:v>9.9001033569523833E-2</c:v>
                </c:pt>
                <c:pt idx="2">
                  <c:v>4.5780561405659226E-2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23-466E-AA6E-B180E4F74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154712"/>
        <c:axId val="328160592"/>
      </c:barChart>
      <c:catAx>
        <c:axId val="328154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60592"/>
        <c:crosses val="autoZero"/>
        <c:auto val="1"/>
        <c:lblAlgn val="ctr"/>
        <c:lblOffset val="100"/>
        <c:noMultiLvlLbl val="0"/>
      </c:catAx>
      <c:valAx>
        <c:axId val="328160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547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29750030874588"/>
          <c:y val="3.9574488006175301E-2"/>
          <c:w val="0.671116204316067"/>
          <c:h val="0.60287967766081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к-во контактов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Щит</c:v>
                </c:pt>
                <c:pt idx="1">
                  <c:v>Призма</c:v>
                </c:pt>
                <c:pt idx="2">
                  <c:v>Сити-лайт</c:v>
                </c:pt>
                <c:pt idx="3">
                  <c:v>Бэклайт</c:v>
                </c:pt>
                <c:pt idx="4">
                  <c:v>Скролл</c:v>
                </c:pt>
                <c:pt idx="5">
                  <c:v>Лайтбокс</c:v>
                </c:pt>
                <c:pt idx="6">
                  <c:v>Другие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498.00916608954253</c:v>
                </c:pt>
                <c:pt idx="1">
                  <c:v>628.88232678238421</c:v>
                </c:pt>
                <c:pt idx="2">
                  <c:v>283.72374053342116</c:v>
                </c:pt>
                <c:pt idx="3">
                  <c:v>707.20171673819743</c:v>
                </c:pt>
                <c:pt idx="4">
                  <c:v>386.01477159342329</c:v>
                </c:pt>
                <c:pt idx="5">
                  <c:v>332.60493827160496</c:v>
                </c:pt>
                <c:pt idx="6">
                  <c:v>496.13077660594439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0-4B2E-8F17-72189A5BA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159416"/>
        <c:axId val="32815980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цена за тыс. контактов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Лист1!$A$2:$A$8</c:f>
              <c:strCache>
                <c:ptCount val="7"/>
                <c:pt idx="0">
                  <c:v>Щит</c:v>
                </c:pt>
                <c:pt idx="1">
                  <c:v>Призма</c:v>
                </c:pt>
                <c:pt idx="2">
                  <c:v>Сити-лайт</c:v>
                </c:pt>
                <c:pt idx="3">
                  <c:v>Бэклайт</c:v>
                </c:pt>
                <c:pt idx="4">
                  <c:v>Скролл</c:v>
                </c:pt>
                <c:pt idx="5">
                  <c:v>Лайтбокс</c:v>
                </c:pt>
                <c:pt idx="6">
                  <c:v>Другие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22.578020272792859</c:v>
                </c:pt>
                <c:pt idx="1">
                  <c:v>20.573236264524468</c:v>
                </c:pt>
                <c:pt idx="2">
                  <c:v>22.131837225938831</c:v>
                </c:pt>
                <c:pt idx="3">
                  <c:v>28.729031269159965</c:v>
                </c:pt>
                <c:pt idx="4">
                  <c:v>36.234061429005102</c:v>
                </c:pt>
                <c:pt idx="5">
                  <c:v>23.14774990043847</c:v>
                </c:pt>
                <c:pt idx="6">
                  <c:v>21.528571428571393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60-4B2E-8F17-72189A5BA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153144"/>
        <c:axId val="328160200"/>
      </c:lineChart>
      <c:catAx>
        <c:axId val="328159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59808"/>
        <c:crosses val="autoZero"/>
        <c:auto val="1"/>
        <c:lblAlgn val="ctr"/>
        <c:lblOffset val="100"/>
        <c:noMultiLvlLbl val="0"/>
      </c:catAx>
      <c:valAx>
        <c:axId val="328159808"/>
        <c:scaling>
          <c:orientation val="minMax"/>
          <c:max val="8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59416"/>
        <c:crosses val="autoZero"/>
        <c:crossBetween val="between"/>
      </c:valAx>
      <c:valAx>
        <c:axId val="328160200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328153144"/>
        <c:crosses val="max"/>
        <c:crossBetween val="between"/>
      </c:valAx>
      <c:catAx>
        <c:axId val="328153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81602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702749705640488"/>
          <c:y val="0.84018855608618181"/>
          <c:w val="0.66962689447863022"/>
          <c:h val="0.1598114439138218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23563362644209"/>
          <c:y val="6.1007276127475314E-2"/>
          <c:w val="0.55656847455906822"/>
          <c:h val="0.7409390939815133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Изм.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0.27406358247549834</c:v>
                </c:pt>
                <c:pt idx="1">
                  <c:v>9.6959374028947221E-2</c:v>
                </c:pt>
                <c:pt idx="2">
                  <c:v>0.3374289455742096</c:v>
                </c:pt>
                <c:pt idx="3">
                  <c:v>0.17342754966094281</c:v>
                </c:pt>
                <c:pt idx="4">
                  <c:v>0.12588041929501914</c:v>
                </c:pt>
                <c:pt idx="5">
                  <c:v>0.25965569406229949</c:v>
                </c:pt>
                <c:pt idx="6">
                  <c:v>0.14872962201028544</c:v>
                </c:pt>
                <c:pt idx="7">
                  <c:v>9.9338523088626229E-2</c:v>
                </c:pt>
                <c:pt idx="8">
                  <c:v>4.7143498805582773E-2</c:v>
                </c:pt>
                <c:pt idx="9">
                  <c:v>2.9639767948989371E-2</c:v>
                </c:pt>
                <c:pt idx="10">
                  <c:v>2.2550926492753767E-2</c:v>
                </c:pt>
                <c:pt idx="11">
                  <c:v>2.0735902975603498E-3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4-431B-A412-ECE1FF4A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161768"/>
        <c:axId val="328153928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217.09787</c:v>
                </c:pt>
                <c:pt idx="1">
                  <c:v>273.06054999999998</c:v>
                </c:pt>
                <c:pt idx="2">
                  <c:v>291.82295499999998</c:v>
                </c:pt>
                <c:pt idx="3">
                  <c:v>299.42368499999998</c:v>
                </c:pt>
                <c:pt idx="4">
                  <c:v>302.45816000000002</c:v>
                </c:pt>
                <c:pt idx="5">
                  <c:v>298.39421499999997</c:v>
                </c:pt>
                <c:pt idx="6">
                  <c:v>288.721745</c:v>
                </c:pt>
                <c:pt idx="7">
                  <c:v>281.13528500000001</c:v>
                </c:pt>
                <c:pt idx="8">
                  <c:v>321.08546000000001</c:v>
                </c:pt>
                <c:pt idx="9">
                  <c:v>331.79946000000001</c:v>
                </c:pt>
                <c:pt idx="10">
                  <c:v>329.39976999999999</c:v>
                </c:pt>
                <c:pt idx="11">
                  <c:v>326.49603000000002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94-431B-A412-ECE1FF4A6D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276.59649000000002</c:v>
                </c:pt>
                <c:pt idx="1">
                  <c:v>299.53633000000002</c:v>
                </c:pt>
                <c:pt idx="2">
                  <c:v>390.29246699999999</c:v>
                </c:pt>
                <c:pt idx="3">
                  <c:v>351.35200099999997</c:v>
                </c:pt>
                <c:pt idx="4">
                  <c:v>340.53172000000001</c:v>
                </c:pt>
                <c:pt idx="5">
                  <c:v>375.87397199999998</c:v>
                </c:pt>
                <c:pt idx="6">
                  <c:v>331.66322100000002</c:v>
                </c:pt>
                <c:pt idx="7">
                  <c:v>309.06284900000003</c:v>
                </c:pt>
                <c:pt idx="8">
                  <c:v>336.22255200000001</c:v>
                </c:pt>
                <c:pt idx="9">
                  <c:v>341.63391899999999</c:v>
                </c:pt>
                <c:pt idx="10">
                  <c:v>336.82803999999999</c:v>
                </c:pt>
                <c:pt idx="11">
                  <c:v>327.17304899999999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94-431B-A412-ECE1FF4A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162944"/>
        <c:axId val="328160984"/>
      </c:lineChart>
      <c:catAx>
        <c:axId val="32816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uk-UA"/>
          </a:p>
        </c:txPr>
        <c:crossAx val="328160984"/>
        <c:crossesAt val="0"/>
        <c:auto val="1"/>
        <c:lblAlgn val="ctr"/>
        <c:lblOffset val="100"/>
        <c:noMultiLvlLbl val="0"/>
      </c:catAx>
      <c:valAx>
        <c:axId val="328160984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62944"/>
        <c:crosses val="autoZero"/>
        <c:crossBetween val="between"/>
      </c:valAx>
      <c:valAx>
        <c:axId val="328153928"/>
        <c:scaling>
          <c:orientation val="minMax"/>
          <c:max val="2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61768"/>
        <c:crosses val="max"/>
        <c:crossBetween val="between"/>
      </c:valAx>
      <c:catAx>
        <c:axId val="328161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81539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692237213697844"/>
          <c:y val="0.91067724233086311"/>
          <c:w val="0.69106313290292587"/>
          <c:h val="8.6839091097020024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uk-UA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80536739698905757"/>
          <c:h val="0.546105197865922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Лист1!$B$2:$J$2</c:f>
              <c:numCache>
                <c:formatCode>0%</c:formatCode>
                <c:ptCount val="9"/>
                <c:pt idx="0">
                  <c:v>0.32411343795377806</c:v>
                </c:pt>
                <c:pt idx="1">
                  <c:v>0.49166844691305278</c:v>
                </c:pt>
                <c:pt idx="2">
                  <c:v>0.37795962449115228</c:v>
                </c:pt>
                <c:pt idx="3">
                  <c:v>0.51152073732718895</c:v>
                </c:pt>
                <c:pt idx="4">
                  <c:v>0.27087874548589647</c:v>
                </c:pt>
                <c:pt idx="5">
                  <c:v>0.44688399491264474</c:v>
                </c:pt>
                <c:pt idx="6">
                  <c:v>0.62278412252576909</c:v>
                </c:pt>
                <c:pt idx="8">
                  <c:v>0.47998797782697861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6-419F-86E1-020FB876BBC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Лист1!$B$3:$J$3</c:f>
              <c:numCache>
                <c:formatCode>0%</c:formatCode>
                <c:ptCount val="9"/>
                <c:pt idx="0">
                  <c:v>0.22005866675997365</c:v>
                </c:pt>
                <c:pt idx="1">
                  <c:v>0.18193227942747275</c:v>
                </c:pt>
                <c:pt idx="2">
                  <c:v>0.22418376671928222</c:v>
                </c:pt>
                <c:pt idx="3">
                  <c:v>0.11396586915809187</c:v>
                </c:pt>
                <c:pt idx="4">
                  <c:v>0.24055698344015355</c:v>
                </c:pt>
                <c:pt idx="5">
                  <c:v>0.21336769529419639</c:v>
                </c:pt>
                <c:pt idx="6">
                  <c:v>8.7985903177084712E-2</c:v>
                </c:pt>
                <c:pt idx="8">
                  <c:v>0.15680231957220647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6-419F-86E1-020FB876BBC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Лист1!$B$4:$J$4</c:f>
              <c:numCache>
                <c:formatCode>0%</c:formatCode>
                <c:ptCount val="9"/>
                <c:pt idx="0">
                  <c:v>0.11873895624486083</c:v>
                </c:pt>
                <c:pt idx="1">
                  <c:v>0.16146389660328989</c:v>
                </c:pt>
                <c:pt idx="2">
                  <c:v>0.17795131677328238</c:v>
                </c:pt>
                <c:pt idx="3">
                  <c:v>0.12617048586999979</c:v>
                </c:pt>
                <c:pt idx="4">
                  <c:v>0.10988385333636985</c:v>
                </c:pt>
                <c:pt idx="5">
                  <c:v>0.16098801793962111</c:v>
                </c:pt>
                <c:pt idx="6">
                  <c:v>0.21202204615914572</c:v>
                </c:pt>
                <c:pt idx="8">
                  <c:v>0.16672605221213424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6-419F-86E1-020FB876BBC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CD-4F33-9C6A-58D6B9B0CE7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CD-4F33-9C6A-58D6B9B0C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Лист1!$B$5:$J$5</c:f>
              <c:numCache>
                <c:formatCode>0%</c:formatCode>
                <c:ptCount val="9"/>
                <c:pt idx="0">
                  <c:v>0.18544177936399633</c:v>
                </c:pt>
                <c:pt idx="1">
                  <c:v>4.9335077974791711E-2</c:v>
                </c:pt>
                <c:pt idx="2">
                  <c:v>9.0242585361801117E-2</c:v>
                </c:pt>
                <c:pt idx="3">
                  <c:v>0.12934789470361718</c:v>
                </c:pt>
                <c:pt idx="4">
                  <c:v>0.18393141816052314</c:v>
                </c:pt>
                <c:pt idx="5">
                  <c:v>2.433228462413816E-2</c:v>
                </c:pt>
                <c:pt idx="6">
                  <c:v>2.7739871220753068E-2</c:v>
                </c:pt>
                <c:pt idx="8">
                  <c:v>9.0295495221050223E-2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6-419F-86E1-020FB876BBC1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Лист1!$B$6:$J$6</c:f>
              <c:numCache>
                <c:formatCode>0%</c:formatCode>
                <c:ptCount val="9"/>
                <c:pt idx="0">
                  <c:v>4.1918158120331006E-2</c:v>
                </c:pt>
                <c:pt idx="1">
                  <c:v>1.4914014099551377E-2</c:v>
                </c:pt>
                <c:pt idx="2">
                  <c:v>7.5807925562847885E-3</c:v>
                </c:pt>
                <c:pt idx="3">
                  <c:v>6.0938913789112641E-2</c:v>
                </c:pt>
                <c:pt idx="4">
                  <c:v>2.8873995510297037E-2</c:v>
                </c:pt>
                <c:pt idx="5">
                  <c:v>5.1810696833790748E-2</c:v>
                </c:pt>
                <c:pt idx="6">
                  <c:v>1.5226291104692757E-2</c:v>
                </c:pt>
                <c:pt idx="8">
                  <c:v>2.6500459671321405E-2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06-419F-86E1-020FB876BBC1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Лист1!$B$7:$J$7</c:f>
              <c:numCache>
                <c:formatCode>0%</c:formatCode>
                <c:ptCount val="9"/>
                <c:pt idx="0">
                  <c:v>0.10972900155706013</c:v>
                </c:pt>
                <c:pt idx="1">
                  <c:v>0.10068628498184148</c:v>
                </c:pt>
                <c:pt idx="2">
                  <c:v>0.12208191409819723</c:v>
                </c:pt>
                <c:pt idx="3">
                  <c:v>5.805609915198956E-2</c:v>
                </c:pt>
                <c:pt idx="4">
                  <c:v>0.16587500406675992</c:v>
                </c:pt>
                <c:pt idx="5">
                  <c:v>0.10261731039560881</c:v>
                </c:pt>
                <c:pt idx="6">
                  <c:v>3.4241765812554649E-2</c:v>
                </c:pt>
                <c:pt idx="8">
                  <c:v>7.9687695496309024E-2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06-419F-86E1-020FB876BB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28154320"/>
        <c:axId val="328163336"/>
      </c:barChart>
      <c:catAx>
        <c:axId val="32815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63336"/>
        <c:crosses val="autoZero"/>
        <c:auto val="1"/>
        <c:lblAlgn val="ctr"/>
        <c:lblOffset val="100"/>
        <c:noMultiLvlLbl val="0"/>
      </c:catAx>
      <c:valAx>
        <c:axId val="3281633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5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15750101840543E-2"/>
          <c:y val="0.90955608841815849"/>
          <c:w val="0.89999982640817677"/>
          <c:h val="5.573017607097154E-2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80536739698905757"/>
          <c:h val="0.546105197865922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Лист1!$B$2:$J$2</c:f>
              <c:numCache>
                <c:formatCode>0%</c:formatCode>
                <c:ptCount val="9"/>
                <c:pt idx="0">
                  <c:v>0.40214865899612662</c:v>
                </c:pt>
                <c:pt idx="1">
                  <c:v>0.61838222525412323</c:v>
                </c:pt>
                <c:pt idx="2">
                  <c:v>0.53942406572278745</c:v>
                </c:pt>
                <c:pt idx="3">
                  <c:v>0.63465779833739644</c:v>
                </c:pt>
                <c:pt idx="4">
                  <c:v>0.44077277161114864</c:v>
                </c:pt>
                <c:pt idx="5">
                  <c:v>0.60340406489735765</c:v>
                </c:pt>
                <c:pt idx="6">
                  <c:v>0.75146858217171508</c:v>
                </c:pt>
                <c:pt idx="8">
                  <c:v>0.55542023587972411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B-4E40-A519-DB762EDF931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Лист1!$B$3:$J$3</c:f>
              <c:numCache>
                <c:formatCode>0%</c:formatCode>
                <c:ptCount val="9"/>
                <c:pt idx="0">
                  <c:v>0.23045610142883585</c:v>
                </c:pt>
                <c:pt idx="1">
                  <c:v>0.1769404777528622</c:v>
                </c:pt>
                <c:pt idx="2">
                  <c:v>0.25366590865644117</c:v>
                </c:pt>
                <c:pt idx="3">
                  <c:v>0.11029198951129682</c:v>
                </c:pt>
                <c:pt idx="4">
                  <c:v>0.27540548408489607</c:v>
                </c:pt>
                <c:pt idx="5">
                  <c:v>0.2205622914216773</c:v>
                </c:pt>
                <c:pt idx="6">
                  <c:v>9.3907206229173326E-2</c:v>
                </c:pt>
                <c:pt idx="8">
                  <c:v>0.18509044915606884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B-4E40-A519-DB762EDF931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Лист1!$B$4:$J$4</c:f>
              <c:numCache>
                <c:formatCode>0%</c:formatCode>
                <c:ptCount val="9"/>
                <c:pt idx="0">
                  <c:v>0.21843840628258682</c:v>
                </c:pt>
                <c:pt idx="1">
                  <c:v>8.1294572614563104E-2</c:v>
                </c:pt>
                <c:pt idx="2">
                  <c:v>7.2404254128058745E-2</c:v>
                </c:pt>
                <c:pt idx="3">
                  <c:v>0.142146377954422</c:v>
                </c:pt>
                <c:pt idx="4">
                  <c:v>0.1506980365390449</c:v>
                </c:pt>
                <c:pt idx="5">
                  <c:v>3.8916933037399493E-3</c:v>
                </c:pt>
                <c:pt idx="6">
                  <c:v>1.9772836119702885E-2</c:v>
                </c:pt>
                <c:pt idx="8">
                  <c:v>0.12084369422698422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B-4E40-A519-DB762EDF931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24-4F48-8F2A-CF98EFF7A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Лист1!$B$5:$J$5</c:f>
              <c:numCache>
                <c:formatCode>0%</c:formatCode>
                <c:ptCount val="9"/>
                <c:pt idx="0">
                  <c:v>7.0010417169152864E-2</c:v>
                </c:pt>
                <c:pt idx="1">
                  <c:v>9.0094977174305479E-2</c:v>
                </c:pt>
                <c:pt idx="2">
                  <c:v>8.4351772013626813E-2</c:v>
                </c:pt>
                <c:pt idx="3">
                  <c:v>4.7934801585653095E-2</c:v>
                </c:pt>
                <c:pt idx="4">
                  <c:v>7.0366669392900608E-2</c:v>
                </c:pt>
                <c:pt idx="5">
                  <c:v>8.6885684743360336E-2</c:v>
                </c:pt>
                <c:pt idx="6">
                  <c:v>9.6221682680059567E-2</c:v>
                </c:pt>
                <c:pt idx="8">
                  <c:v>7.9653754142314986E-2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8B-4E40-A519-DB762EDF9319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Лист1!$B$6:$J$6</c:f>
              <c:numCache>
                <c:formatCode>0%</c:formatCode>
                <c:ptCount val="9"/>
                <c:pt idx="0">
                  <c:v>4.7468261729092902E-2</c:v>
                </c:pt>
                <c:pt idx="1">
                  <c:v>1.1592627785083886E-2</c:v>
                </c:pt>
                <c:pt idx="2">
                  <c:v>6.2292495625807763E-3</c:v>
                </c:pt>
                <c:pt idx="3">
                  <c:v>5.24688543413084E-2</c:v>
                </c:pt>
                <c:pt idx="4">
                  <c:v>2.2809036137695068E-2</c:v>
                </c:pt>
                <c:pt idx="5">
                  <c:v>5.3355161068851957E-2</c:v>
                </c:pt>
                <c:pt idx="6">
                  <c:v>2.5510536588777392E-2</c:v>
                </c:pt>
                <c:pt idx="8">
                  <c:v>3.295687772110812E-2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8B-4E40-A519-DB762EDF9319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Лист1!$B$7:$J$7</c:f>
              <c:numCache>
                <c:formatCode>0%</c:formatCode>
                <c:ptCount val="9"/>
                <c:pt idx="0">
                  <c:v>3.1478154394204962E-2</c:v>
                </c:pt>
                <c:pt idx="1">
                  <c:v>2.1695119419062131E-2</c:v>
                </c:pt>
                <c:pt idx="2">
                  <c:v>4.3924749916504989E-2</c:v>
                </c:pt>
                <c:pt idx="3">
                  <c:v>1.2500178269923253E-2</c:v>
                </c:pt>
                <c:pt idx="4">
                  <c:v>3.9948002234314724E-2</c:v>
                </c:pt>
                <c:pt idx="5">
                  <c:v>3.1901104565012821E-2</c:v>
                </c:pt>
                <c:pt idx="6">
                  <c:v>1.311915621057172E-2</c:v>
                </c:pt>
                <c:pt idx="8">
                  <c:v>2.6034988873799667E-2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8B-4E40-A519-DB762EDF93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28151968"/>
        <c:axId val="373964896"/>
      </c:barChart>
      <c:catAx>
        <c:axId val="32815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73964896"/>
        <c:crosses val="autoZero"/>
        <c:auto val="1"/>
        <c:lblAlgn val="ctr"/>
        <c:lblOffset val="100"/>
        <c:noMultiLvlLbl val="0"/>
      </c:catAx>
      <c:valAx>
        <c:axId val="37396489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51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15750101840543E-2"/>
          <c:y val="0.90955608841815849"/>
          <c:w val="0.88364313687368079"/>
          <c:h val="5.573017607097154E-2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0.13356310175708697</c:v>
                </c:pt>
                <c:pt idx="1">
                  <c:v>8.7115712391894456E-3</c:v>
                </c:pt>
                <c:pt idx="2">
                  <c:v>0.1871521143141979</c:v>
                </c:pt>
                <c:pt idx="3">
                  <c:v>0.13239692373424483</c:v>
                </c:pt>
                <c:pt idx="4">
                  <c:v>0.16615154374206981</c:v>
                </c:pt>
                <c:pt idx="5">
                  <c:v>6.9893607402272517E-2</c:v>
                </c:pt>
                <c:pt idx="7">
                  <c:v>0.10287933763810539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6-4F68-89EF-63607B51084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0.11356625086746328</c:v>
                </c:pt>
                <c:pt idx="1">
                  <c:v>9.9320329103802368E-3</c:v>
                </c:pt>
                <c:pt idx="2">
                  <c:v>0.12561269419290522</c:v>
                </c:pt>
                <c:pt idx="3">
                  <c:v>2.3058641315958129E-2</c:v>
                </c:pt>
                <c:pt idx="4">
                  <c:v>2.2871457852100076E-2</c:v>
                </c:pt>
                <c:pt idx="5">
                  <c:v>7.8600922270110618E-2</c:v>
                </c:pt>
                <c:pt idx="7">
                  <c:v>7.5078742513341346E-2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6-4F68-89EF-63607B51084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0.1410626498014311</c:v>
                </c:pt>
                <c:pt idx="1">
                  <c:v>4.9239315699766426E-3</c:v>
                </c:pt>
                <c:pt idx="2">
                  <c:v>0.17211514496967684</c:v>
                </c:pt>
                <c:pt idx="3">
                  <c:v>1.5367976928006837E-2</c:v>
                </c:pt>
                <c:pt idx="4">
                  <c:v>1.4477665354458796E-2</c:v>
                </c:pt>
                <c:pt idx="5">
                  <c:v>2.5992344555290998E-2</c:v>
                </c:pt>
                <c:pt idx="7">
                  <c:v>5.8988886289826847E-2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6-4F68-89EF-63607B51084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5.1458796223400223E-2</c:v>
                </c:pt>
                <c:pt idx="1">
                  <c:v>3.3731035498600674E-2</c:v>
                </c:pt>
                <c:pt idx="2">
                  <c:v>1.5265431585943342E-2</c:v>
                </c:pt>
                <c:pt idx="3">
                  <c:v>0.15797906430249947</c:v>
                </c:pt>
                <c:pt idx="4">
                  <c:v>5.8480007808179066E-2</c:v>
                </c:pt>
                <c:pt idx="5">
                  <c:v>4.9525302148949638E-2</c:v>
                </c:pt>
                <c:pt idx="7">
                  <c:v>5.8507455379242443E-2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76-4F68-89EF-63607B510845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MEGAPOLIS+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0C-417B-8928-06C9F157C2B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1.2246540352350461E-4</c:v>
                </c:pt>
                <c:pt idx="1">
                  <c:v>4.1116932853565644E-2</c:v>
                </c:pt>
                <c:pt idx="2">
                  <c:v>0</c:v>
                </c:pt>
                <c:pt idx="3">
                  <c:v>4.8066652424695578E-4</c:v>
                </c:pt>
                <c:pt idx="4">
                  <c:v>0.30803266421576603</c:v>
                </c:pt>
                <c:pt idx="5">
                  <c:v>0</c:v>
                </c:pt>
                <c:pt idx="7">
                  <c:v>2.8487382158224852E-2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76-4F68-89EF-63607B510845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0C-417B-8928-06C9F157C2B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9.2373904372014901E-3</c:v>
                </c:pt>
                <c:pt idx="1">
                  <c:v>2.8217915535635376E-2</c:v>
                </c:pt>
                <c:pt idx="2">
                  <c:v>2.4113151117388053E-2</c:v>
                </c:pt>
                <c:pt idx="3">
                  <c:v>5.1845225379192478E-2</c:v>
                </c:pt>
                <c:pt idx="4">
                  <c:v>9.5162182386049395E-3</c:v>
                </c:pt>
                <c:pt idx="5">
                  <c:v>3.4835287380572046E-2</c:v>
                </c:pt>
                <c:pt idx="7">
                  <c:v>2.735180359794807E-2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76-4F68-89EF-63607B510845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0.17674669768214671</c:v>
                </c:pt>
                <c:pt idx="3">
                  <c:v>0</c:v>
                </c:pt>
                <c:pt idx="4">
                  <c:v>0</c:v>
                </c:pt>
                <c:pt idx="5">
                  <c:v>1.4702070586816962E-2</c:v>
                </c:pt>
                <c:pt idx="7">
                  <c:v>1.8207336245491684E-2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76-4F68-89EF-63607B510845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6.5099109501565805E-2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2.8210615148135869E-3</c:v>
                </c:pt>
                <c:pt idx="7">
                  <c:v>1.6454329342262018E-2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76-4F68-89EF-63607B510845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5.6993066125486214E-2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1.5672563971186593E-3</c:v>
                </c:pt>
                <c:pt idx="7">
                  <c:v>1.3998215713687326E-2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76-4F68-89EF-63607B510845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0.21261284009847864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1.3741180566510905E-2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76-4F68-89EF-63607B510845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rgbClr val="93C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2.770050793984033E-2</c:v>
                </c:pt>
                <c:pt idx="1">
                  <c:v>7.0702607158638978E-3</c:v>
                </c:pt>
                <c:pt idx="2">
                  <c:v>1.1630805017861593E-2</c:v>
                </c:pt>
                <c:pt idx="3">
                  <c:v>0</c:v>
                </c:pt>
                <c:pt idx="4">
                  <c:v>8.2636561798483908E-3</c:v>
                </c:pt>
                <c:pt idx="5">
                  <c:v>4.9760390608517436E-3</c:v>
                </c:pt>
                <c:pt idx="7">
                  <c:v>1.061459959635962E-2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5-4DE0-B009-BF24E1025F75}"/>
            </c:ext>
          </c:extLst>
        </c:ser>
        <c:ser>
          <c:idx val="11"/>
          <c:order val="11"/>
          <c:tx>
            <c:strRef>
              <c:f>Лист1!$A$13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Лист1!$B$13:$I$13</c:f>
              <c:numCache>
                <c:formatCode>0%</c:formatCode>
                <c:ptCount val="8"/>
                <c:pt idx="0">
                  <c:v>0.40119666194300108</c:v>
                </c:pt>
                <c:pt idx="1">
                  <c:v>0.65368347957830941</c:v>
                </c:pt>
                <c:pt idx="2">
                  <c:v>0.28736396111988038</c:v>
                </c:pt>
                <c:pt idx="3">
                  <c:v>0.61887150181585127</c:v>
                </c:pt>
                <c:pt idx="4">
                  <c:v>0.41220678660897292</c:v>
                </c:pt>
                <c:pt idx="5">
                  <c:v>0.71708610868320322</c:v>
                </c:pt>
                <c:pt idx="7">
                  <c:v>0.57569073095899947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6-4D25-9831-D85EFFB0A0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8032"/>
        <c:axId val="373965288"/>
      </c:barChart>
      <c:catAx>
        <c:axId val="37396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65288"/>
        <c:crosses val="autoZero"/>
        <c:auto val="1"/>
        <c:lblAlgn val="ctr"/>
        <c:lblOffset val="100"/>
        <c:noMultiLvlLbl val="0"/>
      </c:catAx>
      <c:valAx>
        <c:axId val="373965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8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38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0.12280489525115861</c:v>
                </c:pt>
                <c:pt idx="1">
                  <c:v>4.6277720219665714E-3</c:v>
                </c:pt>
                <c:pt idx="2">
                  <c:v>0.17990173530503251</c:v>
                </c:pt>
                <c:pt idx="3">
                  <c:v>0.10127075693404267</c:v>
                </c:pt>
                <c:pt idx="4">
                  <c:v>0.14511463284591214</c:v>
                </c:pt>
                <c:pt idx="5">
                  <c:v>7.5203542671813839E-2</c:v>
                </c:pt>
                <c:pt idx="7">
                  <c:v>0.10185409320208171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D-4E76-90B2-68E76C1E4A5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0.10540994941885241</c:v>
                </c:pt>
                <c:pt idx="1">
                  <c:v>6.7896946359166611E-3</c:v>
                </c:pt>
                <c:pt idx="2">
                  <c:v>0.10439452878703992</c:v>
                </c:pt>
                <c:pt idx="3">
                  <c:v>2.6933171065544135E-2</c:v>
                </c:pt>
                <c:pt idx="4">
                  <c:v>2.0356484265004873E-2</c:v>
                </c:pt>
                <c:pt idx="5">
                  <c:v>7.2571970566289071E-2</c:v>
                </c:pt>
                <c:pt idx="7">
                  <c:v>7.3315582666617973E-2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D-4E76-90B2-68E76C1E4A5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0.10375733770560147</c:v>
                </c:pt>
                <c:pt idx="1">
                  <c:v>3.6246638839149362E-3</c:v>
                </c:pt>
                <c:pt idx="2">
                  <c:v>0.19199686782786024</c:v>
                </c:pt>
                <c:pt idx="3">
                  <c:v>2.0343732245235266E-2</c:v>
                </c:pt>
                <c:pt idx="4">
                  <c:v>1.5119258746670802E-2</c:v>
                </c:pt>
                <c:pt idx="5">
                  <c:v>2.7478349327842974E-2</c:v>
                </c:pt>
                <c:pt idx="7">
                  <c:v>6.131212751529206E-2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2D-4E76-90B2-68E76C1E4A5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4.1067960170477917E-2</c:v>
                </c:pt>
                <c:pt idx="1">
                  <c:v>3.3044178679011382E-2</c:v>
                </c:pt>
                <c:pt idx="2">
                  <c:v>1.6615644767483059E-2</c:v>
                </c:pt>
                <c:pt idx="3">
                  <c:v>0.13976470094519911</c:v>
                </c:pt>
                <c:pt idx="4">
                  <c:v>5.6258263913310368E-2</c:v>
                </c:pt>
                <c:pt idx="5">
                  <c:v>5.2902304480975937E-2</c:v>
                </c:pt>
                <c:pt idx="7">
                  <c:v>5.4819877215305422E-2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2D-4E76-90B2-68E76C1E4A5D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2D-4E76-90B2-68E76C1E4A5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2D-4E76-90B2-68E76C1E4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8.0003688755497931E-3</c:v>
                </c:pt>
                <c:pt idx="1">
                  <c:v>2.6336828740994484E-2</c:v>
                </c:pt>
                <c:pt idx="2">
                  <c:v>2.4210681811903934E-2</c:v>
                </c:pt>
                <c:pt idx="3">
                  <c:v>6.183823149630701E-2</c:v>
                </c:pt>
                <c:pt idx="4">
                  <c:v>7.3598459209512973E-3</c:v>
                </c:pt>
                <c:pt idx="5">
                  <c:v>3.9349259063785252E-2</c:v>
                </c:pt>
                <c:pt idx="7">
                  <c:v>2.7461509727175367E-2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2D-4E76-90B2-68E76C1E4A5D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rgbClr val="3C8DA3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2D-4E76-90B2-68E76C1E4A5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2D-4E76-90B2-68E76C1E4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3.8293721926663357E-4</c:v>
                </c:pt>
                <c:pt idx="1">
                  <c:v>3.5779519825608903E-2</c:v>
                </c:pt>
                <c:pt idx="2">
                  <c:v>0</c:v>
                </c:pt>
                <c:pt idx="3">
                  <c:v>1.0652858839935954E-4</c:v>
                </c:pt>
                <c:pt idx="4">
                  <c:v>0.33324257996695067</c:v>
                </c:pt>
                <c:pt idx="5">
                  <c:v>0</c:v>
                </c:pt>
                <c:pt idx="7">
                  <c:v>2.5117497641231876E-2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2D-4E76-90B2-68E76C1E4A5D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2D-4E76-90B2-68E76C1E4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6.8117010272245607E-2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5.7037091836288512E-3</c:v>
                </c:pt>
                <c:pt idx="7">
                  <c:v>2.4380065373158712E-2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2D-4E76-90B2-68E76C1E4A5D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0.17288197067431774</c:v>
                </c:pt>
                <c:pt idx="3">
                  <c:v>0</c:v>
                </c:pt>
                <c:pt idx="4">
                  <c:v>0</c:v>
                </c:pt>
                <c:pt idx="5">
                  <c:v>1.3969502220669635E-2</c:v>
                </c:pt>
                <c:pt idx="7">
                  <c:v>1.7595601852094991E-2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2D-4E76-90B2-68E76C1E4A5D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rgbClr val="948A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5.0496072031883742E-2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2.7317864555106192E-3</c:v>
                </c:pt>
                <c:pt idx="7">
                  <c:v>1.7524631578587125E-2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02D-4E76-90B2-68E76C1E4A5D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3.0205166264104029E-2</c:v>
                </c:pt>
                <c:pt idx="1">
                  <c:v>5.5934507518819506E-3</c:v>
                </c:pt>
                <c:pt idx="2">
                  <c:v>1.1625546899113551E-2</c:v>
                </c:pt>
                <c:pt idx="3">
                  <c:v>0</c:v>
                </c:pt>
                <c:pt idx="4">
                  <c:v>8.5131699520645757E-3</c:v>
                </c:pt>
                <c:pt idx="5">
                  <c:v>6.792122112130876E-3</c:v>
                </c:pt>
                <c:pt idx="7">
                  <c:v>1.4121611296624582E-2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2D-4E76-90B2-68E76C1E4A5D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</c:v>
                </c:pt>
                <c:pt idx="1">
                  <c:v>0.21238793635204006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1.2292761940845012E-2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02D-4E76-90B2-68E76C1E4A5D}"/>
            </c:ext>
          </c:extLst>
        </c:ser>
        <c:ser>
          <c:idx val="11"/>
          <c:order val="11"/>
          <c:tx>
            <c:strRef>
              <c:f>Лист1!$A$13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Лист1!$B$13:$I$13</c:f>
              <c:numCache>
                <c:formatCode>0%</c:formatCode>
                <c:ptCount val="8"/>
                <c:pt idx="0">
                  <c:v>0.46975830279085973</c:v>
                </c:pt>
                <c:pt idx="1">
                  <c:v>0.6718159551086651</c:v>
                </c:pt>
                <c:pt idx="2">
                  <c:v>0.29837302392724907</c:v>
                </c:pt>
                <c:pt idx="3">
                  <c:v>0.64974287872527237</c:v>
                </c:pt>
                <c:pt idx="4">
                  <c:v>0.41403576438913536</c:v>
                </c:pt>
                <c:pt idx="5">
                  <c:v>0.70329745391735299</c:v>
                </c:pt>
                <c:pt idx="7">
                  <c:v>0.57020463999098514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7-4860-ADF1-50FF87741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7248"/>
        <c:axId val="373966464"/>
      </c:barChart>
      <c:catAx>
        <c:axId val="37396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66464"/>
        <c:crosses val="autoZero"/>
        <c:auto val="1"/>
        <c:lblAlgn val="ctr"/>
        <c:lblOffset val="100"/>
        <c:noMultiLvlLbl val="0"/>
      </c:catAx>
      <c:valAx>
        <c:axId val="3739664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7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595853596109531"/>
          <c:y val="9.3221749966390557E-2"/>
          <c:w val="0.23115206324830076"/>
          <c:h val="0.782001365060651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%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7779468892119596E-2"/>
          <c:y val="9.7324129017361691E-2"/>
          <c:w val="0.90156911522700556"/>
          <c:h val="0.660158999861013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Лист1!$B$2:$Q$2</c:f>
              <c:numCache>
                <c:formatCode>0.0%</c:formatCode>
                <c:ptCount val="10"/>
                <c:pt idx="0">
                  <c:v>0.42832465573451417</c:v>
                </c:pt>
                <c:pt idx="1">
                  <c:v>0.42304831086994577</c:v>
                </c:pt>
                <c:pt idx="2">
                  <c:v>0.39060438110319345</c:v>
                </c:pt>
                <c:pt idx="3">
                  <c:v>0.39216767788196361</c:v>
                </c:pt>
                <c:pt idx="4">
                  <c:v>0.4093201754385965</c:v>
                </c:pt>
                <c:pt idx="5">
                  <c:v>0.42724378280698733</c:v>
                </c:pt>
                <c:pt idx="6">
                  <c:v>0.39134183139355871</c:v>
                </c:pt>
                <c:pt idx="7">
                  <c:v>0.41854256965944275</c:v>
                </c:pt>
                <c:pt idx="8">
                  <c:v>0.41807558428642466</c:v>
                </c:pt>
                <c:pt idx="9">
                  <c:v>0.40783321028020952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8-45D5-8AAB-989B4D03CB4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TV Sponsropship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Лист1!$B$3:$Q$3</c:f>
              <c:numCache>
                <c:formatCode>0.0%</c:formatCode>
                <c:ptCount val="10"/>
                <c:pt idx="0">
                  <c:v>4.5009975183689363E-2</c:v>
                </c:pt>
                <c:pt idx="1">
                  <c:v>4.3759845965342208E-2</c:v>
                </c:pt>
                <c:pt idx="2">
                  <c:v>4.3986979853963229E-2</c:v>
                </c:pt>
                <c:pt idx="3">
                  <c:v>4.1367898510755653E-2</c:v>
                </c:pt>
                <c:pt idx="4">
                  <c:v>4.7258771929824563E-2</c:v>
                </c:pt>
                <c:pt idx="5">
                  <c:v>6.1182342311332932E-2</c:v>
                </c:pt>
                <c:pt idx="6">
                  <c:v>5.9979062750169343E-2</c:v>
                </c:pt>
                <c:pt idx="7">
                  <c:v>6.2125386996904029E-2</c:v>
                </c:pt>
                <c:pt idx="8">
                  <c:v>5.958892756505884E-2</c:v>
                </c:pt>
                <c:pt idx="9">
                  <c:v>6.0647611011496676E-2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8-45D5-8AAB-989B4D03CB4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OOH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Лист1!$B$4:$Q$4</c:f>
              <c:numCache>
                <c:formatCode>0.0%</c:formatCode>
                <c:ptCount val="10"/>
                <c:pt idx="0">
                  <c:v>0.12164858157753881</c:v>
                </c:pt>
                <c:pt idx="1">
                  <c:v>0.13127953789602662</c:v>
                </c:pt>
                <c:pt idx="2">
                  <c:v>0.13196093956188967</c:v>
                </c:pt>
                <c:pt idx="3">
                  <c:v>0.1136238279095422</c:v>
                </c:pt>
                <c:pt idx="4">
                  <c:v>0.10449561403508772</c:v>
                </c:pt>
                <c:pt idx="5">
                  <c:v>0.10670338180879442</c:v>
                </c:pt>
                <c:pt idx="6">
                  <c:v>0.16571217439497507</c:v>
                </c:pt>
                <c:pt idx="7">
                  <c:v>0.18113854489164088</c:v>
                </c:pt>
                <c:pt idx="8">
                  <c:v>0.17570031493452676</c:v>
                </c:pt>
                <c:pt idx="9">
                  <c:v>0.17543859649122806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D8-45D5-8AAB-989B4D03CB4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Лист1!$B$5:$Q$5</c:f>
              <c:numCache>
                <c:formatCode>0.0%</c:formatCode>
                <c:ptCount val="10"/>
                <c:pt idx="0">
                  <c:v>0.2963846041555156</c:v>
                </c:pt>
                <c:pt idx="1">
                  <c:v>0.28955890075266938</c:v>
                </c:pt>
                <c:pt idx="2">
                  <c:v>0.21967097739069236</c:v>
                </c:pt>
                <c:pt idx="3">
                  <c:v>0.18422504136789852</c:v>
                </c:pt>
                <c:pt idx="4">
                  <c:v>0.14473684210526316</c:v>
                </c:pt>
                <c:pt idx="5">
                  <c:v>9.7237759228982021E-2</c:v>
                </c:pt>
                <c:pt idx="6">
                  <c:v>8.3441098589814647E-2</c:v>
                </c:pt>
                <c:pt idx="7">
                  <c:v>8.3594427244582048E-2</c:v>
                </c:pt>
                <c:pt idx="8">
                  <c:v>7.6661694016243995E-2</c:v>
                </c:pt>
                <c:pt idx="9">
                  <c:v>7.3796716239496532E-2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D8-45D5-8AAB-989B4D03CB4E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Лист1!$B$6:$Q$6</c:f>
              <c:numCache>
                <c:formatCode>0.0%</c:formatCode>
                <c:ptCount val="10"/>
                <c:pt idx="0">
                  <c:v>3.2966765607513021E-2</c:v>
                </c:pt>
                <c:pt idx="1">
                  <c:v>3.4132679852966918E-2</c:v>
                </c:pt>
                <c:pt idx="2">
                  <c:v>2.9911146300694993E-2</c:v>
                </c:pt>
                <c:pt idx="3">
                  <c:v>3.1991174848317705E-2</c:v>
                </c:pt>
                <c:pt idx="4">
                  <c:v>3.3333333333333333E-2</c:v>
                </c:pt>
                <c:pt idx="5">
                  <c:v>3.4420445744772397E-2</c:v>
                </c:pt>
                <c:pt idx="6">
                  <c:v>2.955847034915943E-2</c:v>
                </c:pt>
                <c:pt idx="7">
                  <c:v>2.9973684210526319E-2</c:v>
                </c:pt>
                <c:pt idx="8">
                  <c:v>2.9711586275484834E-2</c:v>
                </c:pt>
                <c:pt idx="9">
                  <c:v>2.9497591674577224E-2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D8-45D5-8AAB-989B4D03CB4E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Лист1!$B$7:$Q$7</c:f>
              <c:numCache>
                <c:formatCode>0.0%</c:formatCode>
                <c:ptCount val="10"/>
                <c:pt idx="0">
                  <c:v>3.892754610481242E-3</c:v>
                </c:pt>
                <c:pt idx="1">
                  <c:v>3.8289865219674432E-3</c:v>
                </c:pt>
                <c:pt idx="2">
                  <c:v>3.5189583883170582E-3</c:v>
                </c:pt>
                <c:pt idx="3">
                  <c:v>3.3094318808604521E-3</c:v>
                </c:pt>
                <c:pt idx="4">
                  <c:v>2.631578947368421E-3</c:v>
                </c:pt>
                <c:pt idx="5">
                  <c:v>3.0117890026675844E-3</c:v>
                </c:pt>
                <c:pt idx="6">
                  <c:v>2.4632058624299525E-3</c:v>
                </c:pt>
                <c:pt idx="7">
                  <c:v>2.4891640866873065E-3</c:v>
                </c:pt>
                <c:pt idx="8">
                  <c:v>2.4034477042930548E-3</c:v>
                </c:pt>
                <c:pt idx="9">
                  <c:v>2.4610624758288507E-3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D8-45D5-8AAB-989B4D03CB4E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Лист1!$B$1:$Q$1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2020П</c:v>
                </c:pt>
              </c:strCache>
            </c:strRef>
          </c:cat>
          <c:val>
            <c:numRef>
              <c:f>Лист1!$B$8:$Q$8</c:f>
              <c:numCache>
                <c:formatCode>0.0%</c:formatCode>
                <c:ptCount val="10"/>
                <c:pt idx="0">
                  <c:v>7.1772663130747899E-2</c:v>
                </c:pt>
                <c:pt idx="1">
                  <c:v>7.4391738141081742E-2</c:v>
                </c:pt>
                <c:pt idx="2">
                  <c:v>0.18034661740124924</c:v>
                </c:pt>
                <c:pt idx="3">
                  <c:v>0.23331494760066188</c:v>
                </c:pt>
                <c:pt idx="4">
                  <c:v>0.25822368421052633</c:v>
                </c:pt>
                <c:pt idx="5">
                  <c:v>0.27020049909646332</c:v>
                </c:pt>
                <c:pt idx="6">
                  <c:v>0.26750415665989286</c:v>
                </c:pt>
                <c:pt idx="7">
                  <c:v>0.2221362229102167</c:v>
                </c:pt>
                <c:pt idx="8">
                  <c:v>0.23785844521796784</c:v>
                </c:pt>
                <c:pt idx="9">
                  <c:v>0.25032521182716311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D8-45D5-8AAB-989B4D03C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66829272"/>
        <c:axId val="366829664"/>
      </c:barChart>
      <c:catAx>
        <c:axId val="366829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6829664"/>
        <c:crosses val="autoZero"/>
        <c:auto val="1"/>
        <c:lblAlgn val="ctr"/>
        <c:lblOffset val="100"/>
        <c:noMultiLvlLbl val="0"/>
      </c:catAx>
      <c:valAx>
        <c:axId val="3668296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66829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888130172724714E-2"/>
          <c:y val="0.91262632244216046"/>
          <c:w val="0.88428618927243197"/>
          <c:h val="6.2806654221255365E-2"/>
        </c:manualLayout>
      </c:layout>
      <c:overlay val="0"/>
      <c:txPr>
        <a:bodyPr/>
        <a:lstStyle/>
        <a:p>
          <a:pPr>
            <a:defRPr sz="9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uk-UA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0.11006067130953583</c:v>
                </c:pt>
                <c:pt idx="1">
                  <c:v>4.1076196344218526E-3</c:v>
                </c:pt>
                <c:pt idx="2">
                  <c:v>0.11752504833889964</c:v>
                </c:pt>
                <c:pt idx="3">
                  <c:v>3.0322490016254942E-2</c:v>
                </c:pt>
                <c:pt idx="4">
                  <c:v>4.35862161527363E-2</c:v>
                </c:pt>
                <c:pt idx="5">
                  <c:v>7.0952313844310957E-2</c:v>
                </c:pt>
                <c:pt idx="7">
                  <c:v>7.0994201045134833E-2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A-482C-87F5-A470F2B49DB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BIGBOARD UKRAINE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8.3111843802218255E-2</c:v>
                </c:pt>
                <c:pt idx="1">
                  <c:v>4.2787704525227626E-3</c:v>
                </c:pt>
                <c:pt idx="2">
                  <c:v>0.13963789769731061</c:v>
                </c:pt>
                <c:pt idx="3">
                  <c:v>6.4056511007204345E-2</c:v>
                </c:pt>
                <c:pt idx="4">
                  <c:v>1.8722947354293192E-2</c:v>
                </c:pt>
                <c:pt idx="5">
                  <c:v>6.1637923441436045E-2</c:v>
                </c:pt>
                <c:pt idx="7">
                  <c:v>6.4502899477432582E-2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A-482C-87F5-A470F2B49DB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9.9821686909127613E-2</c:v>
                </c:pt>
                <c:pt idx="1">
                  <c:v>7.9413979598822477E-3</c:v>
                </c:pt>
                <c:pt idx="2">
                  <c:v>0.22334329407628759</c:v>
                </c:pt>
                <c:pt idx="3">
                  <c:v>2.3098071481607835E-2</c:v>
                </c:pt>
                <c:pt idx="4">
                  <c:v>2.9862765493406704E-2</c:v>
                </c:pt>
                <c:pt idx="5">
                  <c:v>3.5566438247573412E-2</c:v>
                </c:pt>
                <c:pt idx="7">
                  <c:v>5.6452715366127927E-2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A-482C-87F5-A470F2B49DBA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4.2582063273110607E-2</c:v>
                </c:pt>
                <c:pt idx="1">
                  <c:v>4.7477236941192581E-2</c:v>
                </c:pt>
                <c:pt idx="2">
                  <c:v>2.0601160133591142E-2</c:v>
                </c:pt>
                <c:pt idx="3">
                  <c:v>0.10686119082498846</c:v>
                </c:pt>
                <c:pt idx="4">
                  <c:v>4.5062577592859782E-2</c:v>
                </c:pt>
                <c:pt idx="5">
                  <c:v>5.0165589162717773E-2</c:v>
                </c:pt>
                <c:pt idx="7">
                  <c:v>5.2541176989394305E-2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0A-482C-87F5-A470F2B49DBA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A-482C-87F5-A470F2B49DBA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0A-482C-87F5-A470F2B49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1.5868743621662237E-2</c:v>
                </c:pt>
                <c:pt idx="1">
                  <c:v>4.508112548777983E-2</c:v>
                </c:pt>
                <c:pt idx="2">
                  <c:v>3.9550008788890839E-2</c:v>
                </c:pt>
                <c:pt idx="3">
                  <c:v>7.3347915955931042E-2</c:v>
                </c:pt>
                <c:pt idx="4">
                  <c:v>9.9989933899271889E-3</c:v>
                </c:pt>
                <c:pt idx="5">
                  <c:v>4.1379674811069814E-2</c:v>
                </c:pt>
                <c:pt idx="7">
                  <c:v>3.7937953387868498E-2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0A-482C-87F5-A470F2B49DBA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0A-482C-87F5-A470F2B49DB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0A-482C-87F5-A470F2B49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</c:v>
                </c:pt>
                <c:pt idx="1">
                  <c:v>5.1345245430273155E-2</c:v>
                </c:pt>
                <c:pt idx="2">
                  <c:v>0</c:v>
                </c:pt>
                <c:pt idx="3">
                  <c:v>7.2244185346471068E-4</c:v>
                </c:pt>
                <c:pt idx="4">
                  <c:v>0.46857698889373556</c:v>
                </c:pt>
                <c:pt idx="5">
                  <c:v>0</c:v>
                </c:pt>
                <c:pt idx="7">
                  <c:v>3.4178554891627896E-2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0A-482C-87F5-A470F2B49DBA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0A-482C-87F5-A470F2B49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0.12715767270170505</c:v>
                </c:pt>
                <c:pt idx="3">
                  <c:v>0</c:v>
                </c:pt>
                <c:pt idx="4">
                  <c:v>0</c:v>
                </c:pt>
                <c:pt idx="5">
                  <c:v>1.6858386034139552E-2</c:v>
                </c:pt>
                <c:pt idx="7">
                  <c:v>1.6415672612616585E-2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0A-482C-87F5-A470F2B49DBA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4.0170911415402216E-2</c:v>
                </c:pt>
                <c:pt idx="1">
                  <c:v>1.1501334976381188E-2</c:v>
                </c:pt>
                <c:pt idx="2">
                  <c:v>1.8421515204781157E-2</c:v>
                </c:pt>
                <c:pt idx="3">
                  <c:v>0</c:v>
                </c:pt>
                <c:pt idx="4">
                  <c:v>1.7045263899607421E-2</c:v>
                </c:pt>
                <c:pt idx="5">
                  <c:v>7.270949671464055E-3</c:v>
                </c:pt>
                <c:pt idx="7">
                  <c:v>1.4554715233832382E-2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0A-482C-87F5-A470F2B49DBA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0</c:v>
                </c:pt>
                <c:pt idx="1">
                  <c:v>0.21243239542685013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1.368376954115494E-2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0A-482C-87F5-A470F2B49DBA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ДОР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2.5987809819085033E-2</c:v>
                </c:pt>
                <c:pt idx="7">
                  <c:v>1.3011267170859701E-2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0A-482C-87F5-A470F2B49DBA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0.60838407966894326</c:v>
                </c:pt>
                <c:pt idx="1">
                  <c:v>0.61583487369069623</c:v>
                </c:pt>
                <c:pt idx="2">
                  <c:v>0.3137634030585339</c:v>
                </c:pt>
                <c:pt idx="3">
                  <c:v>0.70159137886054868</c:v>
                </c:pt>
                <c:pt idx="4">
                  <c:v>0.36714424722343386</c:v>
                </c:pt>
                <c:pt idx="5">
                  <c:v>0.69018091496820333</c:v>
                </c:pt>
                <c:pt idx="7">
                  <c:v>0.62572707428395025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10A-482C-87F5-A470F2B49D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6856"/>
        <c:axId val="373952744"/>
      </c:barChart>
      <c:catAx>
        <c:axId val="373966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52744"/>
        <c:crosses val="autoZero"/>
        <c:auto val="1"/>
        <c:lblAlgn val="ctr"/>
        <c:lblOffset val="100"/>
        <c:noMultiLvlLbl val="0"/>
      </c:catAx>
      <c:valAx>
        <c:axId val="3739527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6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AA464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8.938848913167656E-2</c:v>
                </c:pt>
                <c:pt idx="1">
                  <c:v>3.1467548802344169E-3</c:v>
                </c:pt>
                <c:pt idx="2">
                  <c:v>0.1570192612575432</c:v>
                </c:pt>
                <c:pt idx="3">
                  <c:v>7.2222984479544158E-2</c:v>
                </c:pt>
                <c:pt idx="4">
                  <c:v>1.9267344204437764E-2</c:v>
                </c:pt>
                <c:pt idx="5">
                  <c:v>7.0187074797330842E-2</c:v>
                </c:pt>
                <c:pt idx="7">
                  <c:v>7.5997306818929619E-2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E-40B3-86A8-D8A712C7048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0.10753908775484967</c:v>
                </c:pt>
                <c:pt idx="1">
                  <c:v>3.3333486908486104E-3</c:v>
                </c:pt>
                <c:pt idx="2">
                  <c:v>0.11426567818718365</c:v>
                </c:pt>
                <c:pt idx="3">
                  <c:v>3.123158812277544E-2</c:v>
                </c:pt>
                <c:pt idx="4">
                  <c:v>3.3565351894818254E-2</c:v>
                </c:pt>
                <c:pt idx="5">
                  <c:v>7.2379422475173941E-2</c:v>
                </c:pt>
                <c:pt idx="7">
                  <c:v>7.4715265054490859E-2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E-40B3-86A8-D8A712C7048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8.1654160496304626E-2</c:v>
                </c:pt>
                <c:pt idx="1">
                  <c:v>5.4803293265575977E-3</c:v>
                </c:pt>
                <c:pt idx="2">
                  <c:v>0.22309237048855246</c:v>
                </c:pt>
                <c:pt idx="3">
                  <c:v>2.5431594579543346E-2</c:v>
                </c:pt>
                <c:pt idx="4">
                  <c:v>2.6132043615132404E-2</c:v>
                </c:pt>
                <c:pt idx="5">
                  <c:v>3.2476586097410269E-2</c:v>
                </c:pt>
                <c:pt idx="7">
                  <c:v>5.8514907683304355E-2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6E-40B3-86A8-D8A712C7048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4.2078838293227581E-2</c:v>
                </c:pt>
                <c:pt idx="1">
                  <c:v>4.6530967661680078E-2</c:v>
                </c:pt>
                <c:pt idx="2">
                  <c:v>1.8840163941301901E-2</c:v>
                </c:pt>
                <c:pt idx="3">
                  <c:v>0.11489717597113824</c:v>
                </c:pt>
                <c:pt idx="4">
                  <c:v>5.6887029835626289E-2</c:v>
                </c:pt>
                <c:pt idx="5">
                  <c:v>4.9477983551322088E-2</c:v>
                </c:pt>
                <c:pt idx="7">
                  <c:v>5.3430276443637036E-2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6E-40B3-86A8-D8A712C70487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6E-40B3-86A8-D8A712C7048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6E-40B3-86A8-D8A712C70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4.5038217176766537E-2</c:v>
                </c:pt>
                <c:pt idx="2">
                  <c:v>0</c:v>
                </c:pt>
                <c:pt idx="3">
                  <c:v>1.3317083800776426E-4</c:v>
                </c:pt>
                <c:pt idx="4">
                  <c:v>0.50376567214579049</c:v>
                </c:pt>
                <c:pt idx="5">
                  <c:v>0</c:v>
                </c:pt>
                <c:pt idx="7">
                  <c:v>3.1572150112004073E-2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6E-40B3-86A8-D8A712C70487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rgbClr val="4198AF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6E-40B3-86A8-D8A712C7048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6E-40B3-86A8-D8A712C70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1.1572825105161796E-2</c:v>
                </c:pt>
                <c:pt idx="1">
                  <c:v>3.9500297167920605E-2</c:v>
                </c:pt>
                <c:pt idx="2">
                  <c:v>3.3405640641068872E-2</c:v>
                </c:pt>
                <c:pt idx="3">
                  <c:v>7.4243751059313481E-2</c:v>
                </c:pt>
                <c:pt idx="4">
                  <c:v>7.9300240732873648E-3</c:v>
                </c:pt>
                <c:pt idx="5">
                  <c:v>3.4950085911146976E-2</c:v>
                </c:pt>
                <c:pt idx="7">
                  <c:v>3.154836898593881E-2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6E-40B3-86A8-D8A712C70487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6E-40B3-86A8-D8A712C70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4.3155380163475192E-2</c:v>
                </c:pt>
                <c:pt idx="1">
                  <c:v>8.606351561168216E-3</c:v>
                </c:pt>
                <c:pt idx="2">
                  <c:v>1.5246608183308252E-2</c:v>
                </c:pt>
                <c:pt idx="3">
                  <c:v>0</c:v>
                </c:pt>
                <c:pt idx="4">
                  <c:v>1.4714116096423865E-2</c:v>
                </c:pt>
                <c:pt idx="5">
                  <c:v>9.1812146922438439E-3</c:v>
                </c:pt>
                <c:pt idx="7">
                  <c:v>1.8769977246872876E-2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D6E-40B3-86A8-D8A712C70487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0.13440938686422835</c:v>
                </c:pt>
                <c:pt idx="3">
                  <c:v>0</c:v>
                </c:pt>
                <c:pt idx="4">
                  <c:v>0</c:v>
                </c:pt>
                <c:pt idx="5">
                  <c:v>1.6150273260706626E-2</c:v>
                </c:pt>
                <c:pt idx="7">
                  <c:v>1.6441314283435038E-2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6E-40B3-86A8-D8A712C70487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5.2344922988319352E-2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2.6492198986702142E-3</c:v>
                </c:pt>
                <c:pt idx="7">
                  <c:v>1.643640706694538E-2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D6E-40B3-86A8-D8A712C70487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СЕАН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0.11896796636023922</c:v>
                </c:pt>
                <c:pt idx="4">
                  <c:v>0</c:v>
                </c:pt>
                <c:pt idx="5">
                  <c:v>0</c:v>
                </c:pt>
                <c:pt idx="7">
                  <c:v>1.4837661099828009E-2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D6E-40B3-86A8-D8A712C70487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0.57226629606698531</c:v>
                </c:pt>
                <c:pt idx="1">
                  <c:v>0.84836373353482397</c:v>
                </c:pt>
                <c:pt idx="2">
                  <c:v>0.30372089043681327</c:v>
                </c:pt>
                <c:pt idx="3">
                  <c:v>0.56287176858943833</c:v>
                </c:pt>
                <c:pt idx="4">
                  <c:v>0.33773841813448369</c:v>
                </c:pt>
                <c:pt idx="5">
                  <c:v>0.71254813931599514</c:v>
                </c:pt>
                <c:pt idx="7">
                  <c:v>0.60773636520461394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D6E-40B3-86A8-D8A712C70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58232"/>
        <c:axId val="373962936"/>
      </c:barChart>
      <c:catAx>
        <c:axId val="373958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62936"/>
        <c:crosses val="autoZero"/>
        <c:auto val="1"/>
        <c:lblAlgn val="ctr"/>
        <c:lblOffset val="100"/>
        <c:noMultiLvlLbl val="0"/>
      </c:catAx>
      <c:valAx>
        <c:axId val="3739629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58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0.22136845956824003</c:v>
                </c:pt>
                <c:pt idx="1">
                  <c:v>3.7240621135083141E-2</c:v>
                </c:pt>
                <c:pt idx="2">
                  <c:v>0.27967608137467903</c:v>
                </c:pt>
                <c:pt idx="3">
                  <c:v>0.29511228533685602</c:v>
                </c:pt>
                <c:pt idx="4">
                  <c:v>0.48641223641223641</c:v>
                </c:pt>
                <c:pt idx="5">
                  <c:v>9.997716318705753E-2</c:v>
                </c:pt>
                <c:pt idx="7">
                  <c:v>0.19062524066759817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8-4FD1-A868-6C72CD72B46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9.1657519209659713E-2</c:v>
                </c:pt>
                <c:pt idx="1">
                  <c:v>4.8096743163391506E-2</c:v>
                </c:pt>
                <c:pt idx="2">
                  <c:v>0.16373691487260517</c:v>
                </c:pt>
                <c:pt idx="3">
                  <c:v>1.0145310435931308E-2</c:v>
                </c:pt>
                <c:pt idx="4">
                  <c:v>3.564003564003564E-3</c:v>
                </c:pt>
                <c:pt idx="5">
                  <c:v>0.11640764913039821</c:v>
                </c:pt>
                <c:pt idx="7">
                  <c:v>9.2251328485141865E-2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B8-4FD1-A868-6C72CD72B46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0.25276710574460298</c:v>
                </c:pt>
                <c:pt idx="1">
                  <c:v>0</c:v>
                </c:pt>
                <c:pt idx="2">
                  <c:v>7.4527618671406934E-2</c:v>
                </c:pt>
                <c:pt idx="3">
                  <c:v>0</c:v>
                </c:pt>
                <c:pt idx="4">
                  <c:v>0</c:v>
                </c:pt>
                <c:pt idx="5">
                  <c:v>2.3077200447120757E-3</c:v>
                </c:pt>
                <c:pt idx="7">
                  <c:v>6.8085551142552228E-2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B8-4FD1-A868-6C72CD72B46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6.2385656787413098E-2</c:v>
                </c:pt>
                <c:pt idx="1">
                  <c:v>2.6384499106774768E-2</c:v>
                </c:pt>
                <c:pt idx="2">
                  <c:v>5.0036210415432218E-3</c:v>
                </c:pt>
                <c:pt idx="3">
                  <c:v>0.24253632760898283</c:v>
                </c:pt>
                <c:pt idx="4">
                  <c:v>9.4446094446094447E-2</c:v>
                </c:pt>
                <c:pt idx="5">
                  <c:v>3.1923460618517051E-2</c:v>
                </c:pt>
                <c:pt idx="7">
                  <c:v>6.3338210863322808E-2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B8-4FD1-A868-6C72CD72B469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НАША СПРАВА АУТДОР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B8-4FD1-A868-6C72CD72B46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B8-4FD1-A868-6C72CD72B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0.24392652577523208</c:v>
                </c:pt>
                <c:pt idx="3">
                  <c:v>0</c:v>
                </c:pt>
                <c:pt idx="4">
                  <c:v>0</c:v>
                </c:pt>
                <c:pt idx="5">
                  <c:v>1.2331878988930156E-2</c:v>
                </c:pt>
                <c:pt idx="7">
                  <c:v>2.6025106443840561E-2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B8-4FD1-A868-6C72CD72B469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0.37182125869008409</c:v>
                </c:pt>
                <c:pt idx="1">
                  <c:v>0.88827813659475052</c:v>
                </c:pt>
                <c:pt idx="2">
                  <c:v>0.23312923826453358</c:v>
                </c:pt>
                <c:pt idx="3">
                  <c:v>0.45220607661822987</c:v>
                </c:pt>
                <c:pt idx="4">
                  <c:v>0.41557766557766562</c:v>
                </c:pt>
                <c:pt idx="5">
                  <c:v>0.737052128030385</c:v>
                </c:pt>
                <c:pt idx="7">
                  <c:v>0.55967456239754432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B8-4FD1-A868-6C72CD72B4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53136"/>
        <c:axId val="373959800"/>
      </c:barChart>
      <c:catAx>
        <c:axId val="37395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59800"/>
        <c:crosses val="autoZero"/>
        <c:auto val="1"/>
        <c:lblAlgn val="ctr"/>
        <c:lblOffset val="100"/>
        <c:noMultiLvlLbl val="0"/>
      </c:catAx>
      <c:valAx>
        <c:axId val="3739598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53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0.2458295926218656</c:v>
                </c:pt>
                <c:pt idx="1">
                  <c:v>2.5115063355872491E-2</c:v>
                </c:pt>
                <c:pt idx="2">
                  <c:v>0.28253417033969991</c:v>
                </c:pt>
                <c:pt idx="3">
                  <c:v>0.26003471829627611</c:v>
                </c:pt>
                <c:pt idx="4">
                  <c:v>0.64233693905965517</c:v>
                </c:pt>
                <c:pt idx="5">
                  <c:v>9.9279876297768938E-2</c:v>
                </c:pt>
                <c:pt idx="7">
                  <c:v>0.20364837298834665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F-4442-A0D5-046C45204F6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9.0934231710444097E-2</c:v>
                </c:pt>
                <c:pt idx="1">
                  <c:v>5.7995719453756839E-2</c:v>
                </c:pt>
                <c:pt idx="2">
                  <c:v>0.10350639521201829</c:v>
                </c:pt>
                <c:pt idx="3">
                  <c:v>1.3913922568887883E-2</c:v>
                </c:pt>
                <c:pt idx="4">
                  <c:v>2.8274606404626755E-3</c:v>
                </c:pt>
                <c:pt idx="5">
                  <c:v>0.11190486709373389</c:v>
                </c:pt>
                <c:pt idx="7">
                  <c:v>8.754069189405507E-2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F-4442-A0D5-046C45204F6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0.24984744673232503</c:v>
                </c:pt>
                <c:pt idx="1">
                  <c:v>0</c:v>
                </c:pt>
                <c:pt idx="2">
                  <c:v>0.10283221075260611</c:v>
                </c:pt>
                <c:pt idx="3">
                  <c:v>0</c:v>
                </c:pt>
                <c:pt idx="4">
                  <c:v>0</c:v>
                </c:pt>
                <c:pt idx="5">
                  <c:v>3.2339297548045062E-3</c:v>
                </c:pt>
                <c:pt idx="7">
                  <c:v>8.1309573095028898E-2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CF-4442-A0D5-046C45204F6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4.8671335988135431E-2</c:v>
                </c:pt>
                <c:pt idx="1">
                  <c:v>2.8789514555751274E-2</c:v>
                </c:pt>
                <c:pt idx="2">
                  <c:v>9.0315276638236429E-3</c:v>
                </c:pt>
                <c:pt idx="3">
                  <c:v>0.23367674738781402</c:v>
                </c:pt>
                <c:pt idx="4">
                  <c:v>6.38749062868159E-2</c:v>
                </c:pt>
                <c:pt idx="5">
                  <c:v>3.6662985052647083E-2</c:v>
                </c:pt>
                <c:pt idx="7">
                  <c:v>5.7458746029450863E-2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CF-4442-A0D5-046C45204F61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НАША СПРАВА АУТДОР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CF-4442-A0D5-046C45204F6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CF-4442-A0D5-046C45204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0.27359168590636468</c:v>
                </c:pt>
                <c:pt idx="3">
                  <c:v>0</c:v>
                </c:pt>
                <c:pt idx="4">
                  <c:v>0</c:v>
                </c:pt>
                <c:pt idx="5">
                  <c:v>1.2066858110595685E-2</c:v>
                </c:pt>
                <c:pt idx="7">
                  <c:v>3.2610689187340856E-2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CF-4442-A0D5-046C45204F61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0.36471739294722982</c:v>
                </c:pt>
                <c:pt idx="1">
                  <c:v>0.88809970263461935</c:v>
                </c:pt>
                <c:pt idx="2">
                  <c:v>0.22850401012548738</c:v>
                </c:pt>
                <c:pt idx="3">
                  <c:v>0.49237461174702202</c:v>
                </c:pt>
                <c:pt idx="4">
                  <c:v>0.29096069401306623</c:v>
                </c:pt>
                <c:pt idx="5">
                  <c:v>0.73685148369044995</c:v>
                </c:pt>
                <c:pt idx="7">
                  <c:v>0.53743192680577767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CF-4442-A0D5-046C45204F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1368"/>
        <c:axId val="373962152"/>
      </c:barChart>
      <c:catAx>
        <c:axId val="373961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62152"/>
        <c:crosses val="autoZero"/>
        <c:auto val="1"/>
        <c:lblAlgn val="ctr"/>
        <c:lblOffset val="100"/>
        <c:noMultiLvlLbl val="0"/>
      </c:catAx>
      <c:valAx>
        <c:axId val="3739621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1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0.12369350038070187</c:v>
                </c:pt>
                <c:pt idx="1">
                  <c:v>4.4326241134751776E-3</c:v>
                </c:pt>
                <c:pt idx="2">
                  <c:v>0.18888342351205115</c:v>
                </c:pt>
                <c:pt idx="3">
                  <c:v>0.13379376806938645</c:v>
                </c:pt>
                <c:pt idx="4">
                  <c:v>0.15902202465144474</c:v>
                </c:pt>
                <c:pt idx="5">
                  <c:v>7.0196506550218335E-2</c:v>
                </c:pt>
                <c:pt idx="7">
                  <c:v>0.1010536398467433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6-4F68-89EF-63607B51084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РТМ</c:v>
                </c:pt>
              </c:strCache>
            </c:strRef>
          </c:tx>
          <c:spPr>
            <a:solidFill>
              <a:srgbClr val="9E413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0.1329687824461826</c:v>
                </c:pt>
                <c:pt idx="1">
                  <c:v>3.9598108747044919E-2</c:v>
                </c:pt>
                <c:pt idx="2">
                  <c:v>1.4756517461878997E-2</c:v>
                </c:pt>
                <c:pt idx="3">
                  <c:v>0.15724381625441697</c:v>
                </c:pt>
                <c:pt idx="4">
                  <c:v>5.435441503334007E-2</c:v>
                </c:pt>
                <c:pt idx="5">
                  <c:v>4.9053857350800582E-2</c:v>
                </c:pt>
                <c:pt idx="7">
                  <c:v>7.7800898401374025E-2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6-4F68-89EF-63607B51084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7F9A4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9.7528898733301034E-2</c:v>
                </c:pt>
                <c:pt idx="1">
                  <c:v>4.1371158392434987E-3</c:v>
                </c:pt>
                <c:pt idx="2">
                  <c:v>0.13084112149532709</c:v>
                </c:pt>
                <c:pt idx="3">
                  <c:v>2.2968197879858657E-2</c:v>
                </c:pt>
                <c:pt idx="4">
                  <c:v>2.5661749848454232E-2</c:v>
                </c:pt>
                <c:pt idx="5">
                  <c:v>7.8457059679767099E-2</c:v>
                </c:pt>
                <c:pt idx="7">
                  <c:v>7.2351037125115605E-2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6-4F68-89EF-63607B51084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0.12936941925659307</c:v>
                </c:pt>
                <c:pt idx="1">
                  <c:v>3.5460992907801418E-3</c:v>
                </c:pt>
                <c:pt idx="2">
                  <c:v>0.16945400885391049</c:v>
                </c:pt>
                <c:pt idx="3">
                  <c:v>1.5258592997108899E-2</c:v>
                </c:pt>
                <c:pt idx="4">
                  <c:v>1.2931905435441503E-2</c:v>
                </c:pt>
                <c:pt idx="5">
                  <c:v>2.5400291120815138E-2</c:v>
                </c:pt>
                <c:pt idx="7">
                  <c:v>5.6595983617386707E-2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76-4F68-89EF-63607B510845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MEGAPOLIS+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0C-417B-8928-06C9F157C2B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1.3843704575344361E-4</c:v>
                </c:pt>
                <c:pt idx="1">
                  <c:v>0</c:v>
                </c:pt>
                <c:pt idx="2">
                  <c:v>0</c:v>
                </c:pt>
                <c:pt idx="3">
                  <c:v>4.8185030517185993E-4</c:v>
                </c:pt>
                <c:pt idx="4">
                  <c:v>0.35097999595877954</c:v>
                </c:pt>
                <c:pt idx="5">
                  <c:v>0</c:v>
                </c:pt>
                <c:pt idx="7">
                  <c:v>2.8768661646188399E-2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76-4F68-89EF-63607B510845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0C-417B-8928-06C9F157C2B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1.1282619228905656E-2</c:v>
                </c:pt>
                <c:pt idx="1">
                  <c:v>3.4574468085106384E-2</c:v>
                </c:pt>
                <c:pt idx="2">
                  <c:v>2.3856369896704376E-2</c:v>
                </c:pt>
                <c:pt idx="3">
                  <c:v>5.4930934789592031E-2</c:v>
                </c:pt>
                <c:pt idx="4">
                  <c:v>0</c:v>
                </c:pt>
                <c:pt idx="5">
                  <c:v>3.4861717612809318E-2</c:v>
                </c:pt>
                <c:pt idx="7">
                  <c:v>2.7695204122076891E-2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76-4F68-89EF-63607B510845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8.5277220184121275E-2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1.7103347889374091E-3</c:v>
                </c:pt>
                <c:pt idx="7">
                  <c:v>2.1122341128286433E-2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76-4F68-89EF-63607B510845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7.0395237765626076E-2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2.8384279475982535E-3</c:v>
                </c:pt>
                <c:pt idx="7">
                  <c:v>1.8083630598493855E-2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76-4F68-89EF-63607B510845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0.16847024102311856</c:v>
                </c:pt>
                <c:pt idx="3">
                  <c:v>0</c:v>
                </c:pt>
                <c:pt idx="4">
                  <c:v>0</c:v>
                </c:pt>
                <c:pt idx="5">
                  <c:v>1.4774381368267831E-2</c:v>
                </c:pt>
                <c:pt idx="7">
                  <c:v>1.8017571673933148E-2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76-4F68-89EF-63607B510845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0.27157210401891252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1.5177037917822697E-2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76-4F68-89EF-63607B510845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rgbClr val="93C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2.3465079255208694E-2</c:v>
                </c:pt>
                <c:pt idx="1">
                  <c:v>7.9787234042553185E-3</c:v>
                </c:pt>
                <c:pt idx="2">
                  <c:v>1.1559272011805214E-2</c:v>
                </c:pt>
                <c:pt idx="3">
                  <c:v>0</c:v>
                </c:pt>
                <c:pt idx="4">
                  <c:v>9.4968680541523548E-3</c:v>
                </c:pt>
                <c:pt idx="5">
                  <c:v>4.9126637554585155E-3</c:v>
                </c:pt>
                <c:pt idx="7">
                  <c:v>9.8262650284053378E-3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5-4DE0-B009-BF24E1025F75}"/>
            </c:ext>
          </c:extLst>
        </c:ser>
        <c:ser>
          <c:idx val="11"/>
          <c:order val="11"/>
          <c:tx>
            <c:strRef>
              <c:f>Лист1!$A$13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Лист1!$B$13:$I$13</c:f>
              <c:numCache>
                <c:formatCode>0%</c:formatCode>
                <c:ptCount val="8"/>
                <c:pt idx="0">
                  <c:v>0.32588080570360634</c:v>
                </c:pt>
                <c:pt idx="1">
                  <c:v>0.63416075650118198</c:v>
                </c:pt>
                <c:pt idx="2">
                  <c:v>0.29217904574520415</c:v>
                </c:pt>
                <c:pt idx="3">
                  <c:v>0.61532283970446511</c:v>
                </c:pt>
                <c:pt idx="4">
                  <c:v>0.3875530410183875</c:v>
                </c:pt>
                <c:pt idx="5">
                  <c:v>0.71779475982532759</c:v>
                </c:pt>
                <c:pt idx="7">
                  <c:v>0.55350772889417366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C-47A9-8B06-073CD5F23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8032"/>
        <c:axId val="373965288"/>
      </c:barChart>
      <c:catAx>
        <c:axId val="37396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65288"/>
        <c:crosses val="autoZero"/>
        <c:auto val="1"/>
        <c:lblAlgn val="ctr"/>
        <c:lblOffset val="100"/>
        <c:noMultiLvlLbl val="0"/>
      </c:catAx>
      <c:valAx>
        <c:axId val="373965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8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38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0.1182393794580712</c:v>
                </c:pt>
                <c:pt idx="1">
                  <c:v>6.6334991708126036E-4</c:v>
                </c:pt>
                <c:pt idx="2">
                  <c:v>0.19884683619160259</c:v>
                </c:pt>
                <c:pt idx="3">
                  <c:v>9.8613105585367691E-2</c:v>
                </c:pt>
                <c:pt idx="4">
                  <c:v>0.18029230073828537</c:v>
                </c:pt>
                <c:pt idx="5">
                  <c:v>7.4961693093913984E-2</c:v>
                </c:pt>
                <c:pt idx="7">
                  <c:v>0.10441535000216111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D-4E76-90B2-68E76C1E4A5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7F9A4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9.248159341408313E-2</c:v>
                </c:pt>
                <c:pt idx="1">
                  <c:v>2.542841348811498E-3</c:v>
                </c:pt>
                <c:pt idx="2">
                  <c:v>0.10043366844076483</c:v>
                </c:pt>
                <c:pt idx="3">
                  <c:v>2.7955181014284635E-2</c:v>
                </c:pt>
                <c:pt idx="4">
                  <c:v>1.9089950278740393E-2</c:v>
                </c:pt>
                <c:pt idx="5">
                  <c:v>7.258481020604407E-2</c:v>
                </c:pt>
                <c:pt idx="7">
                  <c:v>6.8052461621138871E-2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D-4E76-90B2-68E76C1E4A5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РТМ</c:v>
                </c:pt>
              </c:strCache>
            </c:strRef>
          </c:tx>
          <c:spPr>
            <a:solidFill>
              <a:srgbClr val="9E413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6.5670471507502381E-2</c:v>
                </c:pt>
                <c:pt idx="1">
                  <c:v>3.8621706283397825E-2</c:v>
                </c:pt>
                <c:pt idx="2">
                  <c:v>1.730977725211906E-2</c:v>
                </c:pt>
                <c:pt idx="3">
                  <c:v>0.13560010581210794</c:v>
                </c:pt>
                <c:pt idx="4">
                  <c:v>5.1966249811661896E-2</c:v>
                </c:pt>
                <c:pt idx="5">
                  <c:v>5.1917628024961547E-2</c:v>
                </c:pt>
                <c:pt idx="7">
                  <c:v>6.1702950514928877E-2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2D-4E76-90B2-68E76C1E4A5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0.10528460298288218</c:v>
                </c:pt>
                <c:pt idx="1">
                  <c:v>3.1693384927215774E-3</c:v>
                </c:pt>
                <c:pt idx="2">
                  <c:v>0.18481421249753596</c:v>
                </c:pt>
                <c:pt idx="3">
                  <c:v>2.0661703574937646E-2</c:v>
                </c:pt>
                <c:pt idx="4">
                  <c:v>1.2837125207171915E-2</c:v>
                </c:pt>
                <c:pt idx="5">
                  <c:v>2.5906026097203952E-2</c:v>
                </c:pt>
                <c:pt idx="7">
                  <c:v>6.050043893192484E-2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2D-4E76-90B2-68E76C1E4A5D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2D-4E76-90B2-68E76C1E4A5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2D-4E76-90B2-68E76C1E4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1.1198502423831937E-2</c:v>
                </c:pt>
                <c:pt idx="1">
                  <c:v>3.056937534549475E-2</c:v>
                </c:pt>
                <c:pt idx="2">
                  <c:v>2.4911295091661737E-2</c:v>
                </c:pt>
                <c:pt idx="3">
                  <c:v>6.5424004232484317E-2</c:v>
                </c:pt>
                <c:pt idx="4">
                  <c:v>0</c:v>
                </c:pt>
                <c:pt idx="5">
                  <c:v>3.9576669453488138E-2</c:v>
                </c:pt>
                <c:pt idx="7">
                  <c:v>2.9439261809370256E-2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2D-4E76-90B2-68E76C1E4A5D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2D-4E76-90B2-68E76C1E4A5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2D-4E76-90B2-68E76C1E4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8.447503776036186E-2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3.0616990860557157E-3</c:v>
                </c:pt>
                <c:pt idx="7">
                  <c:v>2.6337305398059837E-2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2D-4E76-90B2-68E76C1E4A5D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rgbClr val="3C8DA3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2D-4E76-90B2-68E76C1E4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5.0772265139978768E-4</c:v>
                </c:pt>
                <c:pt idx="1">
                  <c:v>0</c:v>
                </c:pt>
                <c:pt idx="2">
                  <c:v>0</c:v>
                </c:pt>
                <c:pt idx="3">
                  <c:v>1.4171264454689744E-4</c:v>
                </c:pt>
                <c:pt idx="4">
                  <c:v>0.35579328009642913</c:v>
                </c:pt>
                <c:pt idx="5">
                  <c:v>0</c:v>
                </c:pt>
                <c:pt idx="7">
                  <c:v>2.5347750379257475E-2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2D-4E76-90B2-68E76C1E4A5D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6.8975194846150029E-2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5.7381890606319139E-3</c:v>
                </c:pt>
                <c:pt idx="7">
                  <c:v>2.2714979537206796E-2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2D-4E76-90B2-68E76C1E4A5D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rgbClr val="948A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0.16507737039227283</c:v>
                </c:pt>
                <c:pt idx="3">
                  <c:v>0</c:v>
                </c:pt>
                <c:pt idx="4">
                  <c:v>0</c:v>
                </c:pt>
                <c:pt idx="5">
                  <c:v>1.4144307893362705E-2</c:v>
                </c:pt>
                <c:pt idx="7">
                  <c:v>1.9573568884844988E-2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02D-4E76-90B2-68E76C1E4A5D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0.2646213377556661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1.5313577182134391E-2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2D-4E76-90B2-68E76C1E4A5D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rgbClr val="93C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2.5843798058575108E-2</c:v>
                </c:pt>
                <c:pt idx="1">
                  <c:v>5.8780173208033901E-3</c:v>
                </c:pt>
                <c:pt idx="2">
                  <c:v>1.2640449438202247E-2</c:v>
                </c:pt>
                <c:pt idx="3">
                  <c:v>0</c:v>
                </c:pt>
                <c:pt idx="4">
                  <c:v>7.262317312038572E-3</c:v>
                </c:pt>
                <c:pt idx="5">
                  <c:v>6.5999161100157222E-3</c:v>
                </c:pt>
                <c:pt idx="7">
                  <c:v>1.2122048980328929E-2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02D-4E76-90B2-68E76C1E4A5D}"/>
            </c:ext>
          </c:extLst>
        </c:ser>
        <c:ser>
          <c:idx val="11"/>
          <c:order val="11"/>
          <c:tx>
            <c:strRef>
              <c:f>Лист1!$A$13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Лист1!$B$13:$I$13</c:f>
              <c:numCache>
                <c:formatCode>0%</c:formatCode>
                <c:ptCount val="8"/>
                <c:pt idx="0">
                  <c:v>0.42732369689714245</c:v>
                </c:pt>
                <c:pt idx="1">
                  <c:v>0.65393403353602353</c:v>
                </c:pt>
                <c:pt idx="2">
                  <c:v>0.29596639069584074</c:v>
                </c:pt>
                <c:pt idx="3">
                  <c:v>0.65160418713627088</c:v>
                </c:pt>
                <c:pt idx="4">
                  <c:v>0.3727587765556728</c:v>
                </c:pt>
                <c:pt idx="5">
                  <c:v>0.70550906097432231</c:v>
                </c:pt>
                <c:pt idx="7">
                  <c:v>0.55448030675864368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D7-4860-ADF1-50FF87741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7248"/>
        <c:axId val="373966464"/>
      </c:barChart>
      <c:catAx>
        <c:axId val="37396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66464"/>
        <c:crosses val="autoZero"/>
        <c:auto val="1"/>
        <c:lblAlgn val="ctr"/>
        <c:lblOffset val="100"/>
        <c:noMultiLvlLbl val="0"/>
      </c:catAx>
      <c:valAx>
        <c:axId val="3739664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7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595853596109531"/>
          <c:y val="9.3221749966390557E-2"/>
          <c:w val="0.23115206324830076"/>
          <c:h val="0.782001365060651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0.10071591278880573</c:v>
                </c:pt>
                <c:pt idx="1">
                  <c:v>0</c:v>
                </c:pt>
                <c:pt idx="2">
                  <c:v>0.11519198664440734</c:v>
                </c:pt>
                <c:pt idx="3">
                  <c:v>2.9997600191984643E-2</c:v>
                </c:pt>
                <c:pt idx="4">
                  <c:v>4.7755102040816323E-2</c:v>
                </c:pt>
                <c:pt idx="5">
                  <c:v>7.056141652971426E-2</c:v>
                </c:pt>
                <c:pt idx="7">
                  <c:v>6.8344825676386695E-2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A-482C-87F5-A470F2B49DB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BIGBOARD UKRAINE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6.9801496908558414E-2</c:v>
                </c:pt>
                <c:pt idx="1">
                  <c:v>2.3934897079942556E-3</c:v>
                </c:pt>
                <c:pt idx="2">
                  <c:v>0.14440734557595994</c:v>
                </c:pt>
                <c:pt idx="3">
                  <c:v>6.3354931605471565E-2</c:v>
                </c:pt>
                <c:pt idx="4">
                  <c:v>1.3061224489795919E-2</c:v>
                </c:pt>
                <c:pt idx="5">
                  <c:v>6.1602078142395163E-2</c:v>
                </c:pt>
                <c:pt idx="7">
                  <c:v>6.1975575309462488E-2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A-482C-87F5-A470F2B49DB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0.10462089163683697</c:v>
                </c:pt>
                <c:pt idx="1">
                  <c:v>5.7443752991862135E-3</c:v>
                </c:pt>
                <c:pt idx="2">
                  <c:v>0.21828046744574289</c:v>
                </c:pt>
                <c:pt idx="3">
                  <c:v>2.2798176145908327E-2</c:v>
                </c:pt>
                <c:pt idx="4">
                  <c:v>2.6122448979591838E-2</c:v>
                </c:pt>
                <c:pt idx="5">
                  <c:v>3.4830090653660606E-2</c:v>
                </c:pt>
                <c:pt idx="7">
                  <c:v>5.5218631441942896E-2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A-482C-87F5-A470F2B49DBA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5.4181581516433451E-2</c:v>
                </c:pt>
                <c:pt idx="1">
                  <c:v>5.552896122546673E-2</c:v>
                </c:pt>
                <c:pt idx="2">
                  <c:v>2.003338898163606E-2</c:v>
                </c:pt>
                <c:pt idx="3">
                  <c:v>0.10727141828653708</c:v>
                </c:pt>
                <c:pt idx="4">
                  <c:v>4.0408163265306121E-2</c:v>
                </c:pt>
                <c:pt idx="5">
                  <c:v>4.9620951068228808E-2</c:v>
                </c:pt>
                <c:pt idx="7">
                  <c:v>5.4803245548447843E-2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0A-482C-87F5-A470F2B49DBA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A-482C-87F5-A470F2B49DBA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0A-482C-87F5-A470F2B49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2.2616335828180931E-2</c:v>
                </c:pt>
                <c:pt idx="1">
                  <c:v>5.5050263283867883E-2</c:v>
                </c:pt>
                <c:pt idx="2">
                  <c:v>3.923205342237062E-2</c:v>
                </c:pt>
                <c:pt idx="3">
                  <c:v>7.7033837293016563E-2</c:v>
                </c:pt>
                <c:pt idx="4">
                  <c:v>0</c:v>
                </c:pt>
                <c:pt idx="5">
                  <c:v>4.1085723373800564E-2</c:v>
                </c:pt>
                <c:pt idx="7">
                  <c:v>3.9987815347124145E-2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0A-482C-87F5-A470F2B49DBA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0A-482C-87F5-A470F2B49DB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0A-482C-87F5-A470F2B49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7.1994240460763136E-4</c:v>
                </c:pt>
                <c:pt idx="4">
                  <c:v>0.52285714285714291</c:v>
                </c:pt>
                <c:pt idx="5">
                  <c:v>0</c:v>
                </c:pt>
                <c:pt idx="7">
                  <c:v>3.5557032483176869E-2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0A-482C-87F5-A470F2B49DBA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0A-482C-87F5-A470F2B49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9.7949886104783598E-2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1.8554842813974448E-3</c:v>
                </c:pt>
                <c:pt idx="7">
                  <c:v>1.7640054277090082E-2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0A-482C-87F5-A470F2B49DBA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0.12687813021702837</c:v>
                </c:pt>
                <c:pt idx="3">
                  <c:v>0</c:v>
                </c:pt>
                <c:pt idx="4">
                  <c:v>0</c:v>
                </c:pt>
                <c:pt idx="5">
                  <c:v>1.7176483062079202E-2</c:v>
                </c:pt>
                <c:pt idx="7">
                  <c:v>1.7390822740993048E-2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0A-482C-87F5-A470F2B49DBA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0</c:v>
                </c:pt>
                <c:pt idx="1">
                  <c:v>0.25801819052178077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1.4926199772922378E-2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0A-482C-87F5-A470F2B49DBA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ДОР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2.5499655410062026E-2</c:v>
                </c:pt>
                <c:pt idx="7">
                  <c:v>1.3320040984741491E-2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0A-482C-87F5-A470F2B49DBA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0.55011389521640086</c:v>
                </c:pt>
                <c:pt idx="1">
                  <c:v>0.62326471996170418</c:v>
                </c:pt>
                <c:pt idx="2">
                  <c:v>0.33597662771285486</c:v>
                </c:pt>
                <c:pt idx="3">
                  <c:v>0.69882409407247414</c:v>
                </c:pt>
                <c:pt idx="4">
                  <c:v>0.34979591836734691</c:v>
                </c:pt>
                <c:pt idx="5">
                  <c:v>0.69776811747866185</c:v>
                </c:pt>
                <c:pt idx="7">
                  <c:v>0.62083575641771205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10A-482C-87F5-A470F2B49D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6856"/>
        <c:axId val="373952744"/>
      </c:barChart>
      <c:catAx>
        <c:axId val="373966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52744"/>
        <c:crosses val="autoZero"/>
        <c:auto val="1"/>
        <c:lblAlgn val="ctr"/>
        <c:lblOffset val="100"/>
        <c:noMultiLvlLbl val="0"/>
      </c:catAx>
      <c:valAx>
        <c:axId val="3739527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6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AA464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7.3587428077119682E-2</c:v>
                </c:pt>
                <c:pt idx="1">
                  <c:v>1.0273972602739725E-3</c:v>
                </c:pt>
                <c:pt idx="2">
                  <c:v>0.15538456019514996</c:v>
                </c:pt>
                <c:pt idx="3">
                  <c:v>7.1216892017040193E-2</c:v>
                </c:pt>
                <c:pt idx="4">
                  <c:v>1.3775964992841901E-2</c:v>
                </c:pt>
                <c:pt idx="5">
                  <c:v>6.9019996770994296E-2</c:v>
                </c:pt>
                <c:pt idx="7">
                  <c:v>7.1052249602429604E-2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E-40B3-86A8-D8A712C7048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9.5023395415285011E-2</c:v>
                </c:pt>
                <c:pt idx="1">
                  <c:v>0</c:v>
                </c:pt>
                <c:pt idx="2">
                  <c:v>0.10792437939446119</c:v>
                </c:pt>
                <c:pt idx="3">
                  <c:v>3.2008242267086498E-2</c:v>
                </c:pt>
                <c:pt idx="4">
                  <c:v>3.2495070365468247E-2</c:v>
                </c:pt>
                <c:pt idx="5">
                  <c:v>7.2029891367022619E-2</c:v>
                </c:pt>
                <c:pt idx="7">
                  <c:v>6.8943571322613417E-2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E-40B3-86A8-D8A712C7048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spPr>
            <a:solidFill>
              <a:srgbClr val="89A5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8.4905042137960865E-2</c:v>
                </c:pt>
                <c:pt idx="1">
                  <c:v>4.9086757990867581E-3</c:v>
                </c:pt>
                <c:pt idx="2">
                  <c:v>0.21936432773712153</c:v>
                </c:pt>
                <c:pt idx="3">
                  <c:v>2.5317188368216337E-2</c:v>
                </c:pt>
                <c:pt idx="4">
                  <c:v>2.3013965046865294E-2</c:v>
                </c:pt>
                <c:pt idx="5">
                  <c:v>3.1329043368621752E-2</c:v>
                </c:pt>
                <c:pt idx="7">
                  <c:v>5.8294905516219436E-2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6E-40B3-86A8-D8A712C7048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5.6810883783110736E-2</c:v>
                </c:pt>
                <c:pt idx="1">
                  <c:v>5.5479452054794522E-2</c:v>
                </c:pt>
                <c:pt idx="2">
                  <c:v>1.8761658774573111E-2</c:v>
                </c:pt>
                <c:pt idx="3">
                  <c:v>0.11382894980551954</c:v>
                </c:pt>
                <c:pt idx="4">
                  <c:v>5.9830906782636882E-2</c:v>
                </c:pt>
                <c:pt idx="5">
                  <c:v>4.8919436307862628E-2</c:v>
                </c:pt>
                <c:pt idx="7">
                  <c:v>5.8113067903587785E-2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6E-40B3-86A8-D8A712C70487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rgbClr val="4198AF"/>
            </a:solidFill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6E-40B3-86A8-D8A712C7048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6E-40B3-86A8-D8A712C70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1.765469153439847E-2</c:v>
                </c:pt>
                <c:pt idx="1">
                  <c:v>4.6175799086757993E-2</c:v>
                </c:pt>
                <c:pt idx="2">
                  <c:v>3.5586167312383413E-2</c:v>
                </c:pt>
                <c:pt idx="3">
                  <c:v>7.6530375995554734E-2</c:v>
                </c:pt>
                <c:pt idx="4">
                  <c:v>0</c:v>
                </c:pt>
                <c:pt idx="5">
                  <c:v>3.511159289926271E-2</c:v>
                </c:pt>
                <c:pt idx="7">
                  <c:v>3.515686684223035E-2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6E-40B3-86A8-D8A712C70487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6E-40B3-86A8-D8A712C7048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6E-40B3-86A8-D8A712C70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1.7364326727171698E-4</c:v>
                </c:pt>
                <c:pt idx="4">
                  <c:v>0.55530644769185056</c:v>
                </c:pt>
                <c:pt idx="5">
                  <c:v>0</c:v>
                </c:pt>
                <c:pt idx="7">
                  <c:v>3.2815308812903454E-2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6E-40B3-86A8-D8A712C70487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6E-40B3-86A8-D8A712C70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7.6785456833165136E-2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2.248771824618862E-3</c:v>
                </c:pt>
                <c:pt idx="7">
                  <c:v>1.9622511496443798E-2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D6E-40B3-86A8-D8A712C70487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0.135295594776869</c:v>
                </c:pt>
                <c:pt idx="3">
                  <c:v>0</c:v>
                </c:pt>
                <c:pt idx="4">
                  <c:v>0</c:v>
                </c:pt>
                <c:pt idx="5">
                  <c:v>1.6514057706944668E-2</c:v>
                </c:pt>
                <c:pt idx="7">
                  <c:v>1.8883995578474894E-2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6E-40B3-86A8-D8A712C70487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СЕАН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0.12058946101129839</c:v>
                </c:pt>
                <c:pt idx="4">
                  <c:v>0</c:v>
                </c:pt>
                <c:pt idx="5">
                  <c:v>0</c:v>
                </c:pt>
                <c:pt idx="7">
                  <c:v>1.6615810620911643E-2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D6E-40B3-86A8-D8A712C70487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3.9215172287245893E-2</c:v>
                </c:pt>
                <c:pt idx="1">
                  <c:v>9.103881278538813E-3</c:v>
                </c:pt>
                <c:pt idx="2">
                  <c:v>1.7075620605538813E-2</c:v>
                </c:pt>
                <c:pt idx="3">
                  <c:v>0</c:v>
                </c:pt>
                <c:pt idx="4">
                  <c:v>1.3019637503038816E-2</c:v>
                </c:pt>
                <c:pt idx="5">
                  <c:v>8.8912978296468853E-3</c:v>
                </c:pt>
                <c:pt idx="7">
                  <c:v>1.6030421113579919E-2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D6E-40B3-86A8-D8A712C70487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0.55601792993171428</c:v>
                </c:pt>
                <c:pt idx="1">
                  <c:v>0.88330479452054789</c:v>
                </c:pt>
                <c:pt idx="2">
                  <c:v>0.31060769120390297</c:v>
                </c:pt>
                <c:pt idx="3">
                  <c:v>0.56033524726801265</c:v>
                </c:pt>
                <c:pt idx="4">
                  <c:v>0.30255800761729834</c:v>
                </c:pt>
                <c:pt idx="5">
                  <c:v>0.7159359119250257</c:v>
                </c:pt>
                <c:pt idx="7">
                  <c:v>0.60447129119060561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D6E-40B3-86A8-D8A712C70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58232"/>
        <c:axId val="373962936"/>
      </c:barChart>
      <c:catAx>
        <c:axId val="373958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62936"/>
        <c:crosses val="autoZero"/>
        <c:auto val="1"/>
        <c:lblAlgn val="ctr"/>
        <c:lblOffset val="100"/>
        <c:noMultiLvlLbl val="0"/>
      </c:catAx>
      <c:valAx>
        <c:axId val="3739629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58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0.22136845956824003</c:v>
                </c:pt>
                <c:pt idx="1">
                  <c:v>3.7240621135083141E-2</c:v>
                </c:pt>
                <c:pt idx="2">
                  <c:v>0.27967608137467903</c:v>
                </c:pt>
                <c:pt idx="3">
                  <c:v>0.29511228533685602</c:v>
                </c:pt>
                <c:pt idx="4">
                  <c:v>0.48641223641223641</c:v>
                </c:pt>
                <c:pt idx="5">
                  <c:v>9.997716318705753E-2</c:v>
                </c:pt>
                <c:pt idx="7">
                  <c:v>0.19062524066759817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8-4FD1-A868-6C72CD72B46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9.1657519209659713E-2</c:v>
                </c:pt>
                <c:pt idx="1">
                  <c:v>4.8096743163391506E-2</c:v>
                </c:pt>
                <c:pt idx="2">
                  <c:v>0.16373691487260517</c:v>
                </c:pt>
                <c:pt idx="3">
                  <c:v>1.0145310435931308E-2</c:v>
                </c:pt>
                <c:pt idx="4">
                  <c:v>3.564003564003564E-3</c:v>
                </c:pt>
                <c:pt idx="5">
                  <c:v>0.11640764913039821</c:v>
                </c:pt>
                <c:pt idx="7">
                  <c:v>9.2251328485141865E-2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B8-4FD1-A868-6C72CD72B46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0.25276710574460298</c:v>
                </c:pt>
                <c:pt idx="1">
                  <c:v>0</c:v>
                </c:pt>
                <c:pt idx="2">
                  <c:v>7.4527618671406934E-2</c:v>
                </c:pt>
                <c:pt idx="3">
                  <c:v>0</c:v>
                </c:pt>
                <c:pt idx="4">
                  <c:v>0</c:v>
                </c:pt>
                <c:pt idx="5">
                  <c:v>2.3077200447120757E-3</c:v>
                </c:pt>
                <c:pt idx="7">
                  <c:v>6.8085551142552228E-2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B8-4FD1-A868-6C72CD72B46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6.2385656787413098E-2</c:v>
                </c:pt>
                <c:pt idx="1">
                  <c:v>2.6384499106774768E-2</c:v>
                </c:pt>
                <c:pt idx="2">
                  <c:v>5.0036210415432218E-3</c:v>
                </c:pt>
                <c:pt idx="3">
                  <c:v>0.24253632760898283</c:v>
                </c:pt>
                <c:pt idx="4">
                  <c:v>9.4446094446094447E-2</c:v>
                </c:pt>
                <c:pt idx="5">
                  <c:v>3.1923460618517051E-2</c:v>
                </c:pt>
                <c:pt idx="7">
                  <c:v>6.3338210863322808E-2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B8-4FD1-A868-6C72CD72B469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НАША СПРАВА АУТДОР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B8-4FD1-A868-6C72CD72B469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B8-4FD1-A868-6C72CD72B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0.24392652577523208</c:v>
                </c:pt>
                <c:pt idx="3">
                  <c:v>0</c:v>
                </c:pt>
                <c:pt idx="4">
                  <c:v>0</c:v>
                </c:pt>
                <c:pt idx="5">
                  <c:v>1.2331878988930156E-2</c:v>
                </c:pt>
                <c:pt idx="7">
                  <c:v>2.6025106443840561E-2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B8-4FD1-A868-6C72CD72B469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0.37182125869008409</c:v>
                </c:pt>
                <c:pt idx="1">
                  <c:v>0.88827813659475052</c:v>
                </c:pt>
                <c:pt idx="2">
                  <c:v>0.23312923826453358</c:v>
                </c:pt>
                <c:pt idx="3">
                  <c:v>0.45220607661822987</c:v>
                </c:pt>
                <c:pt idx="4">
                  <c:v>0.41557766557766562</c:v>
                </c:pt>
                <c:pt idx="5">
                  <c:v>0.737052128030385</c:v>
                </c:pt>
                <c:pt idx="7">
                  <c:v>0.55967456239754432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B8-4FD1-A868-6C72CD72B4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53136"/>
        <c:axId val="373959800"/>
      </c:barChart>
      <c:catAx>
        <c:axId val="37395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59800"/>
        <c:crosses val="autoZero"/>
        <c:auto val="1"/>
        <c:lblAlgn val="ctr"/>
        <c:lblOffset val="100"/>
        <c:noMultiLvlLbl val="0"/>
      </c:catAx>
      <c:valAx>
        <c:axId val="3739598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53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0.23288434442386319</c:v>
                </c:pt>
                <c:pt idx="1">
                  <c:v>0</c:v>
                </c:pt>
                <c:pt idx="2">
                  <c:v>0.35786278776772418</c:v>
                </c:pt>
                <c:pt idx="3">
                  <c:v>0.23580859473551424</c:v>
                </c:pt>
                <c:pt idx="4">
                  <c:v>0.75897948974487239</c:v>
                </c:pt>
                <c:pt idx="5">
                  <c:v>9.9294201733226117E-2</c:v>
                </c:pt>
                <c:pt idx="7">
                  <c:v>0.22752197122652124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F-4442-A0D5-046C45204F6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9.3656556240460431E-2</c:v>
                </c:pt>
                <c:pt idx="1">
                  <c:v>4.4047239067985959E-2</c:v>
                </c:pt>
                <c:pt idx="2">
                  <c:v>0.10645974115221624</c:v>
                </c:pt>
                <c:pt idx="3">
                  <c:v>1.3203262971995627E-2</c:v>
                </c:pt>
                <c:pt idx="4">
                  <c:v>2.0010005002501249E-3</c:v>
                </c:pt>
                <c:pt idx="5">
                  <c:v>0.11287411775216653</c:v>
                </c:pt>
                <c:pt idx="7">
                  <c:v>8.8304597814397034E-2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F-4442-A0D5-046C45204F6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0.22989389772842039</c:v>
                </c:pt>
                <c:pt idx="1">
                  <c:v>0</c:v>
                </c:pt>
                <c:pt idx="2">
                  <c:v>8.8076967128622147E-2</c:v>
                </c:pt>
                <c:pt idx="3">
                  <c:v>0</c:v>
                </c:pt>
                <c:pt idx="4">
                  <c:v>0</c:v>
                </c:pt>
                <c:pt idx="5">
                  <c:v>3.2699008308764406E-3</c:v>
                </c:pt>
                <c:pt idx="7">
                  <c:v>7.6398524858873176E-2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CF-4442-A0D5-046C45204F6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9.4767967572424616E-2</c:v>
                </c:pt>
                <c:pt idx="1">
                  <c:v>4.085541015001596E-2</c:v>
                </c:pt>
                <c:pt idx="2">
                  <c:v>1.259878593517352E-2</c:v>
                </c:pt>
                <c:pt idx="3">
                  <c:v>0.23051047010343959</c:v>
                </c:pt>
                <c:pt idx="4">
                  <c:v>4.6123061530765383E-2</c:v>
                </c:pt>
                <c:pt idx="5">
                  <c:v>3.8023764853033146E-2</c:v>
                </c:pt>
                <c:pt idx="7">
                  <c:v>6.7964422037801356E-2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CF-4442-A0D5-046C45204F61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НАША СПРАВА АУТДОР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CF-4442-A0D5-046C45204F61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CF-4442-A0D5-046C45204F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0.23536822815255984</c:v>
                </c:pt>
                <c:pt idx="3">
                  <c:v>0</c:v>
                </c:pt>
                <c:pt idx="4">
                  <c:v>0</c:v>
                </c:pt>
                <c:pt idx="5">
                  <c:v>1.1274903957830788E-2</c:v>
                </c:pt>
                <c:pt idx="7">
                  <c:v>3.4800673170245745E-2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CF-4442-A0D5-046C45204F61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0.34879723403483132</c:v>
                </c:pt>
                <c:pt idx="1">
                  <c:v>0.91509735078199805</c:v>
                </c:pt>
                <c:pt idx="2">
                  <c:v>0.19963348986370411</c:v>
                </c:pt>
                <c:pt idx="3">
                  <c:v>0.5204776721890505</c:v>
                </c:pt>
                <c:pt idx="4">
                  <c:v>0.19289644822411212</c:v>
                </c:pt>
                <c:pt idx="5">
                  <c:v>0.735263110872867</c:v>
                </c:pt>
                <c:pt idx="7">
                  <c:v>0.50500981089216146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CF-4442-A0D5-046C45204F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3961368"/>
        <c:axId val="373962152"/>
      </c:barChart>
      <c:catAx>
        <c:axId val="373961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uk-UA"/>
          </a:p>
        </c:txPr>
        <c:crossAx val="373962152"/>
        <c:crosses val="autoZero"/>
        <c:auto val="1"/>
        <c:lblAlgn val="ctr"/>
        <c:lblOffset val="100"/>
        <c:noMultiLvlLbl val="0"/>
      </c:catAx>
      <c:valAx>
        <c:axId val="37396215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961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9750030874588"/>
          <c:y val="9.6349186170130982E-2"/>
          <c:w val="0.671116204316067"/>
          <c:h val="0.54610519786592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Потенциал охвата, 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Наружная реклама</c:v>
                </c:pt>
                <c:pt idx="1">
                  <c:v>ТВ</c:v>
                </c:pt>
                <c:pt idx="2">
                  <c:v>Интернет</c:v>
                </c:pt>
                <c:pt idx="3">
                  <c:v>Радио</c:v>
                </c:pt>
                <c:pt idx="4">
                  <c:v>Пресса</c:v>
                </c:pt>
                <c:pt idx="5">
                  <c:v>Кинотеатры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98.4</c:v>
                </c:pt>
                <c:pt idx="1">
                  <c:v>84.2</c:v>
                </c:pt>
                <c:pt idx="2">
                  <c:v>80</c:v>
                </c:pt>
                <c:pt idx="3">
                  <c:v>88</c:v>
                </c:pt>
                <c:pt idx="4">
                  <c:v>35.1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F-4A5F-8B9A-40CD83248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832408"/>
        <c:axId val="366831232"/>
      </c:barChart>
      <c:catAx>
        <c:axId val="366832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66831232"/>
        <c:crosses val="autoZero"/>
        <c:auto val="1"/>
        <c:lblAlgn val="ctr"/>
        <c:lblOffset val="100"/>
        <c:noMultiLvlLbl val="0"/>
      </c:catAx>
      <c:valAx>
        <c:axId val="3668312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6832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цена за 1 тыс. контактов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629750030874588"/>
          <c:y val="9.6349186170130982E-2"/>
          <c:w val="0.69552378556466687"/>
          <c:h val="0.6227723209325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та тыс контактов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8815137458814179E-3"/>
                  <c:y val="-1.02892833335978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58980370933545E-2"/>
                      <c:h val="4.85960389321821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EC0-404E-A196-79457BBB97B3}"/>
                </c:ext>
              </c:extLst>
            </c:dLbl>
            <c:dLbl>
              <c:idx val="1"/>
              <c:layout>
                <c:manualLayout>
                  <c:x val="0"/>
                  <c:y val="1.6541316837811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C0-404E-A196-79457BBB97B3}"/>
                </c:ext>
              </c:extLst>
            </c:dLbl>
            <c:dLbl>
              <c:idx val="2"/>
              <c:layout>
                <c:manualLayout>
                  <c:x val="-2.4407568729407762E-3"/>
                  <c:y val="-3.63377283476439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C0-404E-A196-79457BBB97B3}"/>
                </c:ext>
              </c:extLst>
            </c:dLbl>
            <c:dLbl>
              <c:idx val="3"/>
              <c:layout>
                <c:manualLayout>
                  <c:x val="-4.8815137458815524E-3"/>
                  <c:y val="2.56221530941000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C0-404E-A196-79457BBB97B3}"/>
                </c:ext>
              </c:extLst>
            </c:dLbl>
            <c:dLbl>
              <c:idx val="4"/>
              <c:layout>
                <c:manualLayout>
                  <c:x val="2.4407568729407315E-3"/>
                  <c:y val="1.7263706810354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C0-404E-A196-79457BBB97B3}"/>
                </c:ext>
              </c:extLst>
            </c:dLbl>
            <c:dLbl>
              <c:idx val="5"/>
              <c:layout>
                <c:manualLayout>
                  <c:x val="0"/>
                  <c:y val="-1.975474947228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C0-404E-A196-79457BBB97B3}"/>
                </c:ext>
              </c:extLst>
            </c:dLbl>
            <c:dLbl>
              <c:idx val="6"/>
              <c:layout>
                <c:manualLayout>
                  <c:x val="-3.4779824511501798E-3"/>
                  <c:y val="6.0935689685273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C0-404E-A196-79457BBB97B3}"/>
                </c:ext>
              </c:extLst>
            </c:dLbl>
            <c:dLbl>
              <c:idx val="7"/>
              <c:layout>
                <c:manualLayout>
                  <c:x val="-6.9561570878811747E-3"/>
                  <c:y val="5.00834728680940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C0-404E-A196-79457BBB97B3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Радио</c:v>
                </c:pt>
                <c:pt idx="1">
                  <c:v>Наружная реклама</c:v>
                </c:pt>
                <c:pt idx="2">
                  <c:v>Интернет баннер</c:v>
                </c:pt>
                <c:pt idx="3">
                  <c:v>ТВ</c:v>
                </c:pt>
                <c:pt idx="4">
                  <c:v>Пресса газеты</c:v>
                </c:pt>
                <c:pt idx="5">
                  <c:v>Интернет видео</c:v>
                </c:pt>
                <c:pt idx="6">
                  <c:v>Пресса журналы</c:v>
                </c:pt>
                <c:pt idx="7">
                  <c:v>Кинотеатры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15.795000000000002</c:v>
                </c:pt>
                <c:pt idx="1">
                  <c:v>21.873239999999999</c:v>
                </c:pt>
                <c:pt idx="2">
                  <c:v>16.105099999999997</c:v>
                </c:pt>
                <c:pt idx="3">
                  <c:v>27.72</c:v>
                </c:pt>
                <c:pt idx="4">
                  <c:v>64.97499999999998</c:v>
                </c:pt>
                <c:pt idx="5">
                  <c:v>50.76</c:v>
                </c:pt>
                <c:pt idx="6">
                  <c:v>94.184999999999988</c:v>
                </c:pt>
                <c:pt idx="7">
                  <c:v>1454.75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3-4EEE-AF91-D708D444B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832800"/>
        <c:axId val="366831624"/>
      </c:barChart>
      <c:catAx>
        <c:axId val="36683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66831624"/>
        <c:crosses val="autoZero"/>
        <c:auto val="1"/>
        <c:lblAlgn val="ctr"/>
        <c:lblOffset val="100"/>
        <c:noMultiLvlLbl val="0"/>
      </c:catAx>
      <c:valAx>
        <c:axId val="366831624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6683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0.47998797782697861</c:v>
                </c:pt>
                <c:pt idx="1">
                  <c:v>0.51298639468393303</c:v>
                </c:pt>
                <c:pt idx="2">
                  <c:v>0.55542023587972422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3-4388-9CC6-AB4FF4C1AD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0.16672605221213424</c:v>
                </c:pt>
                <c:pt idx="1">
                  <c:v>9.6800333414167314E-2</c:v>
                </c:pt>
                <c:pt idx="2">
                  <c:v>7.9653754142314973E-2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3-4388-9CC6-AB4FF4C1AD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Призма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0.15680231957220647</c:v>
                </c:pt>
                <c:pt idx="1">
                  <c:v>0.2091133474660723</c:v>
                </c:pt>
                <c:pt idx="2">
                  <c:v>0.18509044915606887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83-4388-9CC6-AB4FF4C1AD9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Скролл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Лист1!$E$2:$E$4</c:f>
              <c:numCache>
                <c:formatCode>0.0%</c:formatCode>
                <c:ptCount val="3"/>
                <c:pt idx="0">
                  <c:v>9.0295495221050223E-2</c:v>
                </c:pt>
                <c:pt idx="1">
                  <c:v>7.644685621260644E-2</c:v>
                </c:pt>
                <c:pt idx="2">
                  <c:v>0.12084369422698424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83-4388-9CC6-AB4FF4C1AD9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Лист1!$F$2:$F$4</c:f>
              <c:numCache>
                <c:formatCode>0.0%</c:formatCode>
                <c:ptCount val="3"/>
                <c:pt idx="0">
                  <c:v>2.6500459671321405E-2</c:v>
                </c:pt>
                <c:pt idx="1">
                  <c:v>3.5597701298211874E-2</c:v>
                </c:pt>
                <c:pt idx="2">
                  <c:v>3.2956877721108127E-2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83-4388-9CC6-AB4FF4C1AD9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Лист1!$G$2:$G$4</c:f>
              <c:numCache>
                <c:formatCode>0.0%</c:formatCode>
                <c:ptCount val="3"/>
                <c:pt idx="0">
                  <c:v>7.9687695496309024E-2</c:v>
                </c:pt>
                <c:pt idx="1">
                  <c:v>6.9055366925009104E-2</c:v>
                </c:pt>
                <c:pt idx="2">
                  <c:v>2.6034988873799531E-2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83-4388-9CC6-AB4FF4C1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6835936"/>
        <c:axId val="366832016"/>
      </c:barChart>
      <c:catAx>
        <c:axId val="36683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6832016"/>
        <c:crosses val="autoZero"/>
        <c:auto val="1"/>
        <c:lblAlgn val="ctr"/>
        <c:lblOffset val="100"/>
        <c:noMultiLvlLbl val="0"/>
      </c:catAx>
      <c:valAx>
        <c:axId val="366832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6835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  <a:latin typeface="+mn-lt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0.54332929652169915</c:v>
                </c:pt>
                <c:pt idx="1">
                  <c:v>0.54148617573132252</c:v>
                </c:pt>
                <c:pt idx="2">
                  <c:v>0.51570003218538785</c:v>
                </c:pt>
                <c:pt idx="3">
                  <c:v>0.50839360602929562</c:v>
                </c:pt>
                <c:pt idx="4">
                  <c:v>0.5035228024560956</c:v>
                </c:pt>
                <c:pt idx="5">
                  <c:v>0.50587246906340055</c:v>
                </c:pt>
                <c:pt idx="6">
                  <c:v>0.49141803020260161</c:v>
                </c:pt>
                <c:pt idx="7">
                  <c:v>0.50567908738797318</c:v>
                </c:pt>
                <c:pt idx="8">
                  <c:v>0.50421398154719654</c:v>
                </c:pt>
                <c:pt idx="9">
                  <c:v>0.49395436367913431</c:v>
                </c:pt>
                <c:pt idx="10">
                  <c:v>0.47998797782697861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7-49CD-BE30-508ADE8096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0.12538132540278693</c:v>
                </c:pt>
                <c:pt idx="1">
                  <c:v>0.12629017594523773</c:v>
                </c:pt>
                <c:pt idx="2">
                  <c:v>0.1256260057933698</c:v>
                </c:pt>
                <c:pt idx="3">
                  <c:v>0.13274174922506535</c:v>
                </c:pt>
                <c:pt idx="4">
                  <c:v>0.13739509941615499</c:v>
                </c:pt>
                <c:pt idx="5">
                  <c:v>0.14933580713619699</c:v>
                </c:pt>
                <c:pt idx="6">
                  <c:v>0.15360658957620243</c:v>
                </c:pt>
                <c:pt idx="7">
                  <c:v>0.15628386719817552</c:v>
                </c:pt>
                <c:pt idx="8">
                  <c:v>0.1576324816654838</c:v>
                </c:pt>
                <c:pt idx="9">
                  <c:v>0.15566533364698501</c:v>
                </c:pt>
                <c:pt idx="10">
                  <c:v>0.15680231957220647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67-49CD-BE30-508ADE8096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Сити-лайт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Лист1!$D$2:$D$12</c:f>
              <c:numCache>
                <c:formatCode>0%</c:formatCode>
                <c:ptCount val="11"/>
                <c:pt idx="0">
                  <c:v>0.22983765885364768</c:v>
                </c:pt>
                <c:pt idx="1">
                  <c:v>0.21950371677629821</c:v>
                </c:pt>
                <c:pt idx="2">
                  <c:v>0.20361763759253299</c:v>
                </c:pt>
                <c:pt idx="3">
                  <c:v>0.20007293502704673</c:v>
                </c:pt>
                <c:pt idx="4">
                  <c:v>0.19793855118219911</c:v>
                </c:pt>
                <c:pt idx="5">
                  <c:v>0.19268818270419422</c:v>
                </c:pt>
                <c:pt idx="6">
                  <c:v>0.18758862016597336</c:v>
                </c:pt>
                <c:pt idx="7">
                  <c:v>0.18640388076861458</c:v>
                </c:pt>
                <c:pt idx="8">
                  <c:v>0.1840253134610835</c:v>
                </c:pt>
                <c:pt idx="9">
                  <c:v>0.16603152199482474</c:v>
                </c:pt>
                <c:pt idx="10">
                  <c:v>0.16672605221213424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67-49CD-BE30-508ADE8096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Бэклайт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Лист1!$E$2:$E$12</c:f>
              <c:numCache>
                <c:formatCode>0%</c:formatCode>
                <c:ptCount val="11"/>
                <c:pt idx="0">
                  <c:v>2.4542792758266523E-2</c:v>
                </c:pt>
                <c:pt idx="1">
                  <c:v>2.2207069896785923E-2</c:v>
                </c:pt>
                <c:pt idx="2">
                  <c:v>2.2272288381074992E-2</c:v>
                </c:pt>
                <c:pt idx="3">
                  <c:v>2.1953443141068497E-2</c:v>
                </c:pt>
                <c:pt idx="4">
                  <c:v>2.1020742168003436E-2</c:v>
                </c:pt>
                <c:pt idx="5">
                  <c:v>2.1639797989173773E-2</c:v>
                </c:pt>
                <c:pt idx="6">
                  <c:v>2.151563196048609E-2</c:v>
                </c:pt>
                <c:pt idx="7">
                  <c:v>2.1977750134290805E-2</c:v>
                </c:pt>
                <c:pt idx="8">
                  <c:v>2.1350839839129405E-2</c:v>
                </c:pt>
                <c:pt idx="9">
                  <c:v>2.1485140751195796E-2</c:v>
                </c:pt>
                <c:pt idx="10">
                  <c:v>2.6500459671321405E-2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67-49CD-BE30-508ADE80967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Тролл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Лист1!$F$2:$F$12</c:f>
              <c:numCache>
                <c:formatCode>0%</c:formatCode>
                <c:ptCount val="11"/>
                <c:pt idx="0">
                  <c:v>0</c:v>
                </c:pt>
                <c:pt idx="1">
                  <c:v>4.5724370287181133E-3</c:v>
                </c:pt>
                <c:pt idx="2">
                  <c:v>2.2375281622143545E-2</c:v>
                </c:pt>
                <c:pt idx="3">
                  <c:v>2.8019206223788975E-2</c:v>
                </c:pt>
                <c:pt idx="4">
                  <c:v>2.5199354636518751E-2</c:v>
                </c:pt>
                <c:pt idx="5">
                  <c:v>2.7705291181645199E-2</c:v>
                </c:pt>
                <c:pt idx="6">
                  <c:v>2.9540338342949359E-2</c:v>
                </c:pt>
                <c:pt idx="7" formatCode="0.00%">
                  <c:v>7.3365186169460856E-3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67-49CD-BE30-508ADE80967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Лист1!$G$2:$G$12</c:f>
              <c:numCache>
                <c:formatCode>0%</c:formatCode>
                <c:ptCount val="11"/>
                <c:pt idx="0">
                  <c:v>2.1154936918430854E-3</c:v>
                </c:pt>
                <c:pt idx="1">
                  <c:v>1.0628910636932457E-2</c:v>
                </c:pt>
                <c:pt idx="2">
                  <c:v>3.3356935951078213E-2</c:v>
                </c:pt>
                <c:pt idx="3">
                  <c:v>1.174253935452501E-2</c:v>
                </c:pt>
                <c:pt idx="4">
                  <c:v>1.6923380497487029E-2</c:v>
                </c:pt>
                <c:pt idx="5">
                  <c:v>1.7696515439820773E-2</c:v>
                </c:pt>
                <c:pt idx="6">
                  <c:v>3.4977123615119753E-2</c:v>
                </c:pt>
                <c:pt idx="7">
                  <c:v>4.3671604798658031E-2</c:v>
                </c:pt>
                <c:pt idx="8">
                  <c:v>5.1795008280104096E-2</c:v>
                </c:pt>
                <c:pt idx="9">
                  <c:v>8.9202540578687373E-2</c:v>
                </c:pt>
                <c:pt idx="10">
                  <c:v>9.0295495221050223E-2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67-49CD-BE30-508ADE80967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Лайтбокс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Лист1!$H$2:$H$12</c:f>
              <c:numCache>
                <c:formatCode>0%</c:formatCode>
                <c:ptCount val="11"/>
                <c:pt idx="0">
                  <c:v>2.2948507657167383E-2</c:v>
                </c:pt>
                <c:pt idx="1">
                  <c:v>2.4693833894860687E-2</c:v>
                </c:pt>
                <c:pt idx="2">
                  <c:v>2.2465400708078533E-2</c:v>
                </c:pt>
                <c:pt idx="3">
                  <c:v>2.234242995198444E-2</c:v>
                </c:pt>
                <c:pt idx="4">
                  <c:v>2.1519854212853875E-2</c:v>
                </c:pt>
                <c:pt idx="5">
                  <c:v>2.0609808579131455E-2</c:v>
                </c:pt>
                <c:pt idx="6">
                  <c:v>1.8828088340260684E-2</c:v>
                </c:pt>
                <c:pt idx="7">
                  <c:v>1.9399131114943503E-2</c:v>
                </c:pt>
                <c:pt idx="8">
                  <c:v>1.8186657203690559E-2</c:v>
                </c:pt>
                <c:pt idx="9">
                  <c:v>1.0977809142946758E-2</c:v>
                </c:pt>
                <c:pt idx="10">
                  <c:v>1.1863056025502238E-2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67-49CD-BE30-508ADE80967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Лист1!$I$2:$I$12</c:f>
              <c:numCache>
                <c:formatCode>0%</c:formatCode>
                <c:ptCount val="11"/>
                <c:pt idx="0">
                  <c:v>5.1844925114589241E-2</c:v>
                </c:pt>
                <c:pt idx="1">
                  <c:v>5.061768008984438E-2</c:v>
                </c:pt>
                <c:pt idx="2">
                  <c:v>5.4586417766334085E-2</c:v>
                </c:pt>
                <c:pt idx="3">
                  <c:v>7.4734091047225434E-2</c:v>
                </c:pt>
                <c:pt idx="4">
                  <c:v>7.6480215430687268E-2</c:v>
                </c:pt>
                <c:pt idx="5">
                  <c:v>6.445212790643709E-2</c:v>
                </c:pt>
                <c:pt idx="6">
                  <c:v>6.2525577796406689E-2</c:v>
                </c:pt>
                <c:pt idx="7">
                  <c:v>5.9248159980398216E-2</c:v>
                </c:pt>
                <c:pt idx="8">
                  <c:v>6.2795718003312045E-2</c:v>
                </c:pt>
                <c:pt idx="9">
                  <c:v>6.2683290206225983E-2</c:v>
                </c:pt>
                <c:pt idx="10">
                  <c:v>6.7824639470806788E-2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67-49CD-BE30-508ADE8096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6836328"/>
        <c:axId val="366833584"/>
      </c:barChart>
      <c:catAx>
        <c:axId val="366836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uk-UA"/>
          </a:p>
        </c:txPr>
        <c:crossAx val="366833584"/>
        <c:crosses val="autoZero"/>
        <c:auto val="1"/>
        <c:lblAlgn val="ctr"/>
        <c:lblOffset val="100"/>
        <c:noMultiLvlLbl val="0"/>
      </c:catAx>
      <c:valAx>
        <c:axId val="366833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6836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39640687214641"/>
          <c:y val="0.19978953242324682"/>
          <c:w val="0.17197523033838893"/>
          <c:h val="0.600420628885204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</a:defRPr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0.65875198640406141</c:v>
                </c:pt>
                <c:pt idx="1">
                  <c:v>0.65047981935382637</c:v>
                </c:pt>
                <c:pt idx="2">
                  <c:v>0.62591573066884321</c:v>
                </c:pt>
                <c:pt idx="3">
                  <c:v>0.58544073433630262</c:v>
                </c:pt>
                <c:pt idx="4">
                  <c:v>0.60511477952258719</c:v>
                </c:pt>
                <c:pt idx="5">
                  <c:v>0.60162907318386494</c:v>
                </c:pt>
                <c:pt idx="6">
                  <c:v>0.57334022092732906</c:v>
                </c:pt>
                <c:pt idx="7">
                  <c:v>0.59591994650720848</c:v>
                </c:pt>
                <c:pt idx="8">
                  <c:v>0.59449634893372894</c:v>
                </c:pt>
                <c:pt idx="9">
                  <c:v>0.59595793089465365</c:v>
                </c:pt>
                <c:pt idx="10">
                  <c:v>0.55542023587972422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5-4070-832A-D14AFF3DE0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0.15755437007829184</c:v>
                </c:pt>
                <c:pt idx="1">
                  <c:v>0.1614209838007799</c:v>
                </c:pt>
                <c:pt idx="2">
                  <c:v>0.17170276336056003</c:v>
                </c:pt>
                <c:pt idx="3">
                  <c:v>0.1699800173874314</c:v>
                </c:pt>
                <c:pt idx="4">
                  <c:v>0.18256846773981592</c:v>
                </c:pt>
                <c:pt idx="5">
                  <c:v>0.17779653408828877</c:v>
                </c:pt>
                <c:pt idx="6">
                  <c:v>0.18494479935497499</c:v>
                </c:pt>
                <c:pt idx="7">
                  <c:v>0.18783426149239385</c:v>
                </c:pt>
                <c:pt idx="8">
                  <c:v>0.19235872316166724</c:v>
                </c:pt>
                <c:pt idx="9">
                  <c:v>0.19377376791562365</c:v>
                </c:pt>
                <c:pt idx="10">
                  <c:v>0.18509044915606887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5-4070-832A-D14AFF3DE0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Сити-лайт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Лист1!$D$2:$D$12</c:f>
              <c:numCache>
                <c:formatCode>0%</c:formatCode>
                <c:ptCount val="11"/>
                <c:pt idx="0">
                  <c:v>0.11195490896040519</c:v>
                </c:pt>
                <c:pt idx="1">
                  <c:v>0.11107893830987593</c:v>
                </c:pt>
                <c:pt idx="2">
                  <c:v>0.10114489334745688</c:v>
                </c:pt>
                <c:pt idx="3">
                  <c:v>0.10127870986230404</c:v>
                </c:pt>
                <c:pt idx="4">
                  <c:v>8.9481045712470911E-2</c:v>
                </c:pt>
                <c:pt idx="5">
                  <c:v>7.9725994256330812E-2</c:v>
                </c:pt>
                <c:pt idx="6">
                  <c:v>9.2512439312261385E-2</c:v>
                </c:pt>
                <c:pt idx="7">
                  <c:v>9.2603657376325352E-2</c:v>
                </c:pt>
                <c:pt idx="8">
                  <c:v>8.2664061961009297E-2</c:v>
                </c:pt>
                <c:pt idx="9">
                  <c:v>7.9162358417499815E-2</c:v>
                </c:pt>
                <c:pt idx="10">
                  <c:v>7.9653754142314973E-2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55-4070-832A-D14AFF3DE0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Бэклайт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Лист1!$E$2:$E$12</c:f>
              <c:numCache>
                <c:formatCode>0%</c:formatCode>
                <c:ptCount val="11"/>
                <c:pt idx="0">
                  <c:v>3.4677711096307726E-2</c:v>
                </c:pt>
                <c:pt idx="1">
                  <c:v>5.0586588639039268E-2</c:v>
                </c:pt>
                <c:pt idx="2">
                  <c:v>4.8618562212628391E-2</c:v>
                </c:pt>
                <c:pt idx="3">
                  <c:v>4.9684192714820996E-2</c:v>
                </c:pt>
                <c:pt idx="4">
                  <c:v>5.2242487390154781E-2</c:v>
                </c:pt>
                <c:pt idx="5">
                  <c:v>5.3007941607818493E-2</c:v>
                </c:pt>
                <c:pt idx="6">
                  <c:v>5.4608332465346889E-2</c:v>
                </c:pt>
                <c:pt idx="7">
                  <c:v>4.774485393241612E-2</c:v>
                </c:pt>
                <c:pt idx="8">
                  <c:v>4.5708953191551167E-2</c:v>
                </c:pt>
                <c:pt idx="9">
                  <c:v>3.1993559108991355E-2</c:v>
                </c:pt>
                <c:pt idx="10">
                  <c:v>3.2956877721108127E-2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55-4070-832A-D14AFF3DE09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Тролл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Лист1!$F$2:$F$12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8.3555832219055874E-3</c:v>
                </c:pt>
                <c:pt idx="3">
                  <c:v>2.1244960646718016E-2</c:v>
                </c:pt>
                <c:pt idx="4">
                  <c:v>2.6109283190735483E-2</c:v>
                </c:pt>
                <c:pt idx="5">
                  <c:v>2.9692445485029514E-2</c:v>
                </c:pt>
                <c:pt idx="6">
                  <c:v>2.7797494764059748E-2</c:v>
                </c:pt>
                <c:pt idx="7">
                  <c:v>3.3711160902389938E-3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55-4070-832A-D14AFF3DE09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Лист1!$G$2:$G$12</c:f>
              <c:numCache>
                <c:formatCode>0%</c:formatCode>
                <c:ptCount val="11"/>
                <c:pt idx="0">
                  <c:v>1.8010276351630161E-3</c:v>
                </c:pt>
                <c:pt idx="1">
                  <c:v>4.5536923789958588E-3</c:v>
                </c:pt>
                <c:pt idx="2">
                  <c:v>1.5618023878963648E-2</c:v>
                </c:pt>
                <c:pt idx="3">
                  <c:v>6.2262886147566813E-3</c:v>
                </c:pt>
                <c:pt idx="4">
                  <c:v>1.1134078918405252E-2</c:v>
                </c:pt>
                <c:pt idx="5">
                  <c:v>1.4034654226917654E-2</c:v>
                </c:pt>
                <c:pt idx="6">
                  <c:v>1.7298680867921721E-2</c:v>
                </c:pt>
                <c:pt idx="7">
                  <c:v>4.3896165160942718E-2</c:v>
                </c:pt>
                <c:pt idx="8">
                  <c:v>6.1200294844934076E-2</c:v>
                </c:pt>
                <c:pt idx="9">
                  <c:v>7.9485301592418761E-2</c:v>
                </c:pt>
                <c:pt idx="10">
                  <c:v>0.12084369422698424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55-4070-832A-D14AFF3DE09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Лайтбокс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Лист1!$H$2:$H$12</c:f>
              <c:numCache>
                <c:formatCode>0%</c:formatCode>
                <c:ptCount val="11"/>
                <c:pt idx="0">
                  <c:v>8.3553761079347942E-3</c:v>
                </c:pt>
                <c:pt idx="1">
                  <c:v>6.1333974475305027E-3</c:v>
                </c:pt>
                <c:pt idx="2">
                  <c:v>7.345244762087616E-3</c:v>
                </c:pt>
                <c:pt idx="3">
                  <c:v>9.2837452479804343E-3</c:v>
                </c:pt>
                <c:pt idx="4">
                  <c:v>1.0299786817950879E-2</c:v>
                </c:pt>
                <c:pt idx="5">
                  <c:v>9.028317689578744E-3</c:v>
                </c:pt>
                <c:pt idx="6">
                  <c:v>9.4002260139313728E-3</c:v>
                </c:pt>
                <c:pt idx="7">
                  <c:v>9.0558965608814497E-3</c:v>
                </c:pt>
                <c:pt idx="8">
                  <c:v>7.1688713466642948E-3</c:v>
                </c:pt>
                <c:pt idx="9">
                  <c:v>6.1861871306863976E-3</c:v>
                </c:pt>
                <c:pt idx="10">
                  <c:v>5.9478188104137826E-3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55-4070-832A-D14AFF3DE09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elete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Лист1!$I$2:$I$12</c:f>
              <c:numCache>
                <c:formatCode>0%</c:formatCode>
                <c:ptCount val="11"/>
                <c:pt idx="0">
                  <c:v>2.690461971783607E-2</c:v>
                </c:pt>
                <c:pt idx="1">
                  <c:v>1.5746580069952078E-2</c:v>
                </c:pt>
                <c:pt idx="2">
                  <c:v>2.1299198547554628E-2</c:v>
                </c:pt>
                <c:pt idx="3">
                  <c:v>5.6861351189685758E-2</c:v>
                </c:pt>
                <c:pt idx="4">
                  <c:v>2.3050070707879618E-2</c:v>
                </c:pt>
                <c:pt idx="5">
                  <c:v>3.508503946217098E-2</c:v>
                </c:pt>
                <c:pt idx="6">
                  <c:v>4.009780629417483E-2</c:v>
                </c:pt>
                <c:pt idx="7">
                  <c:v>1.9574102879593009E-2</c:v>
                </c:pt>
                <c:pt idx="8">
                  <c:v>1.6402746560445026E-2</c:v>
                </c:pt>
                <c:pt idx="9">
                  <c:v>1.3440894940126335E-2</c:v>
                </c:pt>
                <c:pt idx="10">
                  <c:v>2.0087170063385749E-2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55-4070-832A-D14AFF3DE0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6837112"/>
        <c:axId val="366839464"/>
      </c:barChart>
      <c:catAx>
        <c:axId val="36683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6839464"/>
        <c:crosses val="autoZero"/>
        <c:auto val="1"/>
        <c:lblAlgn val="ctr"/>
        <c:lblOffset val="100"/>
        <c:noMultiLvlLbl val="0"/>
      </c:catAx>
      <c:valAx>
        <c:axId val="366839464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6837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04348191032991"/>
          <c:y val="0.19978953242324682"/>
          <c:w val="0.1835296540316344"/>
          <c:h val="0.600420628885204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</a:defRPr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0.23320431710249309</c:v>
                </c:pt>
                <c:pt idx="1">
                  <c:v>0.32721506386086063</c:v>
                </c:pt>
                <c:pt idx="2">
                  <c:v>0.37457002810526752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8-41F7-9A4F-8E50A6C812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0.10185663694669445</c:v>
                </c:pt>
                <c:pt idx="1">
                  <c:v>0.10737429789561859</c:v>
                </c:pt>
                <c:pt idx="2">
                  <c:v>0.10086459964872092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8-41F7-9A4F-8E50A6C812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6.4630059784471269E-2</c:v>
                </c:pt>
                <c:pt idx="1">
                  <c:v>5.787881448823759E-2</c:v>
                </c:pt>
                <c:pt idx="2">
                  <c:v>6.4099997086960459E-2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B8-41F7-9A4F-8E50A6C8123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8.3603061574197474E-2</c:v>
                </c:pt>
                <c:pt idx="1">
                  <c:v>6.874835817184842E-2</c:v>
                </c:pt>
                <c:pt idx="2">
                  <c:v>6.1835015602263232E-2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B8-41F7-9A4F-8E50A6C8123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6.5480043736774254E-2</c:v>
                </c:pt>
                <c:pt idx="1">
                  <c:v>7.2153024902259152E-2</c:v>
                </c:pt>
                <c:pt idx="2">
                  <c:v>9.5542376558442874E-2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B8-41F7-9A4F-8E50A6C8123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0.45122588085536941</c:v>
                </c:pt>
                <c:pt idx="1">
                  <c:v>0.36663044068117556</c:v>
                </c:pt>
                <c:pt idx="2">
                  <c:v>0.30308798299834494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B8-41F7-9A4F-8E50A6C812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6841424"/>
        <c:axId val="366841816"/>
      </c:barChart>
      <c:catAx>
        <c:axId val="36684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66841816"/>
        <c:crosses val="autoZero"/>
        <c:auto val="1"/>
        <c:lblAlgn val="ctr"/>
        <c:lblOffset val="100"/>
        <c:noMultiLvlLbl val="0"/>
      </c:catAx>
      <c:valAx>
        <c:axId val="366841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66841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9725476899168"/>
          <c:y val="5.7163275071341856E-2"/>
          <c:w val="0.49596679601652732"/>
          <c:h val="0.725575770250029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0.14955521037189151</c:v>
                </c:pt>
                <c:pt idx="1">
                  <c:v>0.24141228871802986</c:v>
                </c:pt>
                <c:pt idx="2">
                  <c:v>0.25889313445899148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974-8AFA-D3EBE13833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0.10691332672218858</c:v>
                </c:pt>
                <c:pt idx="1">
                  <c:v>0.12649111457708803</c:v>
                </c:pt>
                <c:pt idx="2">
                  <c:v>0.11531482433944806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974-8AFA-D3EBE13833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6.9683220856113989E-2</c:v>
                </c:pt>
                <c:pt idx="1">
                  <c:v>6.071630907185372E-2</c:v>
                </c:pt>
                <c:pt idx="2">
                  <c:v>7.5218985175698541E-2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EF-4974-8AFA-D3EBE13833E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4.6804564615164093E-2</c:v>
                </c:pt>
                <c:pt idx="1">
                  <c:v>4.2595636385294643E-2</c:v>
                </c:pt>
                <c:pt idx="2">
                  <c:v>4.9800849055422564E-2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EF-4974-8AFA-D3EBE13833E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5.1879934590620951E-2</c:v>
                </c:pt>
                <c:pt idx="1">
                  <c:v>6.3754959020025523E-2</c:v>
                </c:pt>
                <c:pt idx="2">
                  <c:v>9.4755905589084838E-2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EF-4974-8AFA-D3EBE13833E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0.57516374284402083</c:v>
                </c:pt>
                <c:pt idx="1">
                  <c:v>0.46502969222770829</c:v>
                </c:pt>
                <c:pt idx="2">
                  <c:v>0.40601630138135447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EF-4974-8AFA-D3EBE13833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164904"/>
        <c:axId val="328165688"/>
      </c:barChart>
      <c:catAx>
        <c:axId val="328164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65688"/>
        <c:crosses val="autoZero"/>
        <c:auto val="1"/>
        <c:lblAlgn val="ctr"/>
        <c:lblOffset val="100"/>
        <c:noMultiLvlLbl val="0"/>
      </c:catAx>
      <c:valAx>
        <c:axId val="328165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328164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85825610738934"/>
          <c:y val="0.18366028251299282"/>
          <c:w val="0.17222425525704024"/>
          <c:h val="0.3790298357254555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uk-UA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0.00381</cdr:x>
      <cdr:y>0.0544</cdr:y>
    </cdr:from>
    <cdr:to>
      <cdr:x>0.11768</cdr:x>
      <cdr:y>0.71029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875158" y="1088574"/>
          <a:ext cx="2347473" cy="559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Потенциальный охват (%)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  <a:p xmlns:a="http://schemas.openxmlformats.org/drawingml/2006/main"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  <a:p xmlns:a="http://schemas.openxmlformats.org/drawingml/2006/main"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  <a:p xmlns:a="http://schemas.openxmlformats.org/drawingml/2006/main"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0.00381</cdr:x>
      <cdr:y>0.0544</cdr:y>
    </cdr:from>
    <cdr:to>
      <cdr:x>0.11768</cdr:x>
      <cdr:y>0.71029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875158" y="1088574"/>
          <a:ext cx="2347473" cy="559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Средняя стоимость тысячи контактов (</a:t>
          </a:r>
          <a:r>
            <a:rPr lang="ru-RU" sz="1200" dirty="0" err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грн</a:t>
          </a:r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0.11387</cdr:x>
      <cdr:y>0.65588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68745" y="968745"/>
          <a:ext cx="2465810" cy="528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Среднее к-во контактов носителя за </a:t>
          </a:r>
          <a:r>
            <a:rPr lang="ru-RU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месяц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 (</a:t>
          </a:r>
          <a:r>
            <a:rPr lang="ru-RU" sz="1000" dirty="0" err="1">
              <a:solidFill>
                <a:schemeClr val="bg1">
                  <a:lumMod val="50000"/>
                </a:schemeClr>
              </a:solidFill>
            </a:rPr>
            <a:t>тыс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0.88613</cdr:x>
      <cdr:y>0.02782</cdr:y>
    </cdr:from>
    <cdr:to>
      <cdr:x>1</cdr:x>
      <cdr:y>0.68371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058363" y="1164809"/>
          <a:ext cx="2634418" cy="528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Средняя стоимость тысячи контактов (</a:t>
          </a:r>
          <a:r>
            <a:rPr lang="ru-RU" sz="1000" dirty="0" err="1">
              <a:solidFill>
                <a:schemeClr val="bg1">
                  <a:lumMod val="50000"/>
                </a:schemeClr>
              </a:solidFill>
            </a:rPr>
            <a:t>грн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0.06173</cdr:x>
      <cdr:y>0</cdr:y>
    </cdr:from>
    <cdr:to>
      <cdr:x>0.1358</cdr:x>
      <cdr:y>0.86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72120" y="469829"/>
          <a:ext cx="3096344" cy="432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indent="0"/>
          <a:r>
            <a:rPr lang="ru-RU" sz="1100" dirty="0">
              <a:latin typeface="Arial" pitchFamily="34" charset="0"/>
              <a:ea typeface="+mn-ea"/>
              <a:cs typeface="Arial" pitchFamily="34" charset="0"/>
            </a:rPr>
            <a:t>Месячная динамика бюджетов ( млн. грн. ) </a:t>
          </a:r>
        </a:p>
      </cdr:txBody>
    </cdr:sp>
  </cdr:relSizeAnchor>
  <cdr:relSizeAnchor xmlns:cdr="http://schemas.openxmlformats.org/drawingml/2006/chartDrawing">
    <cdr:from>
      <cdr:x>0.90476</cdr:x>
      <cdr:y>0</cdr:y>
    </cdr:from>
    <cdr:to>
      <cdr:x>0.97884</cdr:x>
      <cdr:y>0.86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945016" y="1332131"/>
          <a:ext cx="3096344" cy="432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Arial" pitchFamily="34" charset="0"/>
              <a:cs typeface="Arial" pitchFamily="34" charset="0"/>
            </a:rPr>
            <a:t>Месячная разница бюджетов  ( млн. грн. )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0.01978</cdr:x>
      <cdr:y>0.05357</cdr:y>
    </cdr:from>
    <cdr:to>
      <cdr:x>0.13365</cdr:x>
      <cdr:y>0.70946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05413" y="1228941"/>
          <a:ext cx="2644842" cy="61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Доля </a:t>
          </a:r>
        </a:p>
      </cdr:txBody>
    </cdr:sp>
  </cdr:relSizeAnchor>
  <cdr:relSizeAnchor xmlns:cdr="http://schemas.openxmlformats.org/drawingml/2006/chartDrawing">
    <cdr:from>
      <cdr:x>0.41333</cdr:x>
      <cdr:y>0</cdr:y>
    </cdr:from>
    <cdr:to>
      <cdr:x>0.81072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0"/>
          <a:ext cx="21461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  <a:endParaRPr lang="ru-RU" sz="14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0.01978</cdr:x>
      <cdr:y>0.05357</cdr:y>
    </cdr:from>
    <cdr:to>
      <cdr:x>0.13365</cdr:x>
      <cdr:y>0.70946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05413" y="1228941"/>
          <a:ext cx="2644842" cy="61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Доля </a:t>
          </a:r>
        </a:p>
      </cdr:txBody>
    </cdr:sp>
  </cdr:relSizeAnchor>
  <cdr:relSizeAnchor xmlns:cdr="http://schemas.openxmlformats.org/drawingml/2006/chartDrawing">
    <cdr:from>
      <cdr:x>0.41333</cdr:x>
      <cdr:y>0</cdr:y>
    </cdr:from>
    <cdr:to>
      <cdr:x>0.81072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0"/>
          <a:ext cx="21461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Бюджет</a:t>
          </a:r>
          <a:r>
            <a:rPr lang="uk-UA" sz="1400" dirty="0">
              <a:solidFill>
                <a:schemeClr val="bg1">
                  <a:lumMod val="50000"/>
                </a:schemeClr>
              </a:solidFill>
            </a:rPr>
            <a:t>  </a:t>
          </a:r>
          <a:endParaRPr lang="ru-RU" sz="14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  <a:p xmlns:a="http://schemas.openxmlformats.org/drawingml/2006/main"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DAEA0-6E84-4CCC-A35D-65D1C9AFF7B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885CD-6E8C-4B0D-93FD-74442199A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7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Обновление по материалам </a:t>
            </a:r>
            <a:r>
              <a:rPr lang="en-US" dirty="0"/>
              <a:t>http://www.adcoalition.org.ua/adv/statistics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1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885CD-6E8C-4B0D-93FD-74442199A0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1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22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9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9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39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50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3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3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41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50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9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1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4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860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915566"/>
            <a:ext cx="4966320" cy="1152128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139702"/>
            <a:ext cx="3200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1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611"/>
            <a:ext cx="9144000" cy="49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229600" cy="8572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28184" y="4779402"/>
            <a:ext cx="981472" cy="273844"/>
          </a:xfrm>
        </p:spPr>
        <p:txBody>
          <a:bodyPr/>
          <a:lstStyle/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8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EC87-94D2-41B2-A32D-1E61F71FB7AA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5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oa.org.ua/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47864" y="915566"/>
            <a:ext cx="4966320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Наружная реклама в Украине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57175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</a:p>
          <a:p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КОМИТЕТ НАРУЖНОЙ РЕКЛАМЫ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07892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2019 года.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18009758"/>
              </p:ext>
            </p:extLst>
          </p:nvPr>
        </p:nvGraphicFramePr>
        <p:xfrm>
          <a:off x="2411760" y="1192787"/>
          <a:ext cx="47525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473421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формат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скролл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 размеры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793489"/>
            <a:ext cx="79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Скролл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3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тысячи контактов носителей  </a:t>
            </a:r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6588224" y="1851670"/>
            <a:ext cx="2431143" cy="1218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Каждый носитель генерирует количество контактов,  эквивалентное населению среднего города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05855"/>
            <a:ext cx="405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DOORS Consulting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январь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uk-UA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декабрь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(среднемесячные)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26776125"/>
              </p:ext>
            </p:extLst>
          </p:nvPr>
        </p:nvGraphicFramePr>
        <p:xfrm>
          <a:off x="161588" y="1158748"/>
          <a:ext cx="6742620" cy="35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314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Товарные группы: затраты на наружную рекламу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2018/2019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DD4708-B40D-4C54-8E7F-ECC8AF455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" t="426"/>
          <a:stretch/>
        </p:blipFill>
        <p:spPr>
          <a:xfrm>
            <a:off x="422666" y="915566"/>
            <a:ext cx="8298668" cy="36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229600" cy="85725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Основные рекламодатели: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затраты на наружную рекламу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842515-368C-406A-A7B4-37745D368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1476" r="2950"/>
          <a:stretch/>
        </p:blipFill>
        <p:spPr>
          <a:xfrm>
            <a:off x="58033" y="1116288"/>
            <a:ext cx="9027934" cy="3312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40ED59-C5AE-4854-9853-BDD66F2A73F6}"/>
              </a:ext>
            </a:extLst>
          </p:cNvPr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2018/2019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1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064896" cy="85725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Основные торговые марки: затраты на наружную рекламу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218EE4-98C3-4F77-B7A4-E59898418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2" t="3892" r="3208"/>
          <a:stretch/>
        </p:blipFill>
        <p:spPr>
          <a:xfrm>
            <a:off x="428752" y="930043"/>
            <a:ext cx="8286496" cy="3585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DE6571-EDC4-427D-964A-5D10931B6EFD}"/>
              </a:ext>
            </a:extLst>
          </p:cNvPr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2018/2019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2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Сезонность затрат в наружной рекламе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12510244"/>
              </p:ext>
            </p:extLst>
          </p:nvPr>
        </p:nvGraphicFramePr>
        <p:xfrm>
          <a:off x="3296544" y="983860"/>
          <a:ext cx="58326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5AFC5E-8B50-4ED8-9506-68CAA2F95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46" t="4356" r="1991"/>
          <a:stretch/>
        </p:blipFill>
        <p:spPr>
          <a:xfrm>
            <a:off x="323528" y="1040207"/>
            <a:ext cx="3240360" cy="2919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511CA-1A4A-4DFB-9F34-70F3C9A423C5}"/>
              </a:ext>
            </a:extLst>
          </p:cNvPr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2018/2019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1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проданных рекламных поверхностей по основным городам Украины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19608584"/>
              </p:ext>
            </p:extLst>
          </p:nvPr>
        </p:nvGraphicFramePr>
        <p:xfrm>
          <a:off x="4535488" y="843558"/>
          <a:ext cx="4608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0770779"/>
              </p:ext>
            </p:extLst>
          </p:nvPr>
        </p:nvGraphicFramePr>
        <p:xfrm>
          <a:off x="107504" y="858488"/>
          <a:ext cx="4608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12F128-DF66-425A-A770-A4CECE9656FF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1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операторам Украины. Все носители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1949562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/>
          <p:nvPr>
            <p:extLst>
              <p:ext uri="{D42A27DB-BD31-4B8C-83A1-F6EECF244321}">
                <p14:modId xmlns:p14="http://schemas.microsoft.com/office/powerpoint/2010/main" val="1409294150"/>
              </p:ext>
            </p:extLst>
          </p:nvPr>
        </p:nvGraphicFramePr>
        <p:xfrm>
          <a:off x="4574762" y="771154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D45A43-9125-4C64-95C9-A1AE8C27CC3A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2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ператорам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Украины. 6х3</a:t>
            </a:r>
          </a:p>
        </p:txBody>
      </p:sp>
      <p:graphicFrame>
        <p:nvGraphicFramePr>
          <p:cNvPr id="7" name="Диаграмма 4"/>
          <p:cNvGraphicFramePr/>
          <p:nvPr>
            <p:extLst>
              <p:ext uri="{D42A27DB-BD31-4B8C-83A1-F6EECF244321}">
                <p14:modId xmlns:p14="http://schemas.microsoft.com/office/powerpoint/2010/main" val="873056947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/>
          <p:nvPr>
            <p:extLst>
              <p:ext uri="{D42A27DB-BD31-4B8C-83A1-F6EECF244321}">
                <p14:modId xmlns:p14="http://schemas.microsoft.com/office/powerpoint/2010/main" val="3296344212"/>
              </p:ext>
            </p:extLst>
          </p:nvPr>
        </p:nvGraphicFramePr>
        <p:xfrm>
          <a:off x="4574762" y="771154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020FDD-34C2-4AF0-ABE3-3430864CB47D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0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ператорам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Украины. 1,2х1,8. Топ-5</a:t>
            </a:r>
          </a:p>
        </p:txBody>
      </p:sp>
      <p:graphicFrame>
        <p:nvGraphicFramePr>
          <p:cNvPr id="9" name="Диаграмма 4"/>
          <p:cNvGraphicFramePr/>
          <p:nvPr>
            <p:extLst>
              <p:ext uri="{D42A27DB-BD31-4B8C-83A1-F6EECF244321}">
                <p14:modId xmlns:p14="http://schemas.microsoft.com/office/powerpoint/2010/main" val="2589541244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4"/>
          <p:cNvGraphicFramePr/>
          <p:nvPr>
            <p:extLst>
              <p:ext uri="{D42A27DB-BD31-4B8C-83A1-F6EECF244321}">
                <p14:modId xmlns:p14="http://schemas.microsoft.com/office/powerpoint/2010/main" val="399268625"/>
              </p:ext>
            </p:extLst>
          </p:nvPr>
        </p:nvGraphicFramePr>
        <p:xfrm>
          <a:off x="4574762" y="771550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0022B4-C4B8-40AD-8E61-20C71B894141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7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850611"/>
              </p:ext>
            </p:extLst>
          </p:nvPr>
        </p:nvGraphicFramePr>
        <p:xfrm>
          <a:off x="92365" y="843558"/>
          <a:ext cx="440012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545479"/>
              </p:ext>
            </p:extLst>
          </p:nvPr>
        </p:nvGraphicFramePr>
        <p:xfrm>
          <a:off x="4492488" y="843558"/>
          <a:ext cx="440012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78884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ВРК (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http://www.adcoalition.org.ua/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8B946-3BF6-496E-A918-75EC0412864B}"/>
              </a:ext>
            </a:extLst>
          </p:cNvPr>
          <p:cNvSpPr txBox="1"/>
          <p:nvPr/>
        </p:nvSpPr>
        <p:spPr>
          <a:xfrm>
            <a:off x="683568" y="3826129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*Новая методология оценки Интернет рынка с 2018 года. </a:t>
            </a:r>
            <a:r>
              <a:rPr lang="ru-RU" dirty="0"/>
              <a:t> </a:t>
            </a:r>
            <a:r>
              <a:rPr lang="ru-RU" sz="800" dirty="0"/>
              <a:t>Только  часть рынка (баннерная реклама, цифровое видео, спонсорство) учитывают в объёме Медиа рекламы.  Остальная часть бюджетов вынесена за рамки медиа. </a:t>
            </a:r>
          </a:p>
        </p:txBody>
      </p:sp>
    </p:spTree>
    <p:extLst>
      <p:ext uri="{BB962C8B-B14F-4D97-AF65-F5344CB8AC3E}">
        <p14:creationId xmlns:p14="http://schemas.microsoft.com/office/powerpoint/2010/main" val="28212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95EAD-E7B9-4061-B36D-B4A11A350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ДЕКАБРЬ 2019*</a:t>
            </a:r>
            <a:br>
              <a:rPr lang="ru-RU" dirty="0"/>
            </a:b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B4215A-4952-47BF-8A5C-35C63983D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Распределение рекламных поверхностей</a:t>
            </a:r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FBB5A2-2846-43D7-94A7-5DB1DBBB01F0}"/>
              </a:ext>
            </a:extLst>
          </p:cNvPr>
          <p:cNvSpPr/>
          <p:nvPr/>
        </p:nvSpPr>
        <p:spPr>
          <a:xfrm>
            <a:off x="3333488" y="4681835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*В Киеве и Днепре ситуация по Операторам претерпела серьезные    изменения к концу 2019</a:t>
            </a:r>
            <a:endParaRPr lang="uk-U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6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операторам Украины. Все носители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/>
          <p:nvPr/>
        </p:nvGraphicFramePr>
        <p:xfrm>
          <a:off x="4574762" y="771154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D45A43-9125-4C64-95C9-A1AE8C27CC3A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66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ператорам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Украины. 6х3</a:t>
            </a:r>
          </a:p>
        </p:txBody>
      </p:sp>
      <p:graphicFrame>
        <p:nvGraphicFramePr>
          <p:cNvPr id="7" name="Диаграмма 4"/>
          <p:cNvGraphicFramePr/>
          <p:nvPr/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/>
          <p:nvPr/>
        </p:nvGraphicFramePr>
        <p:xfrm>
          <a:off x="4574762" y="771154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020FDD-34C2-4AF0-ABE3-3430864CB47D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8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ператорам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Украины. 1,2х1,8. Топ-5</a:t>
            </a:r>
          </a:p>
        </p:txBody>
      </p:sp>
      <p:graphicFrame>
        <p:nvGraphicFramePr>
          <p:cNvPr id="9" name="Диаграмма 4"/>
          <p:cNvGraphicFramePr/>
          <p:nvPr/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4"/>
          <p:cNvGraphicFramePr/>
          <p:nvPr/>
        </p:nvGraphicFramePr>
        <p:xfrm>
          <a:off x="4574762" y="771550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0022B4-C4B8-40AD-8E61-20C71B894141}"/>
              </a:ext>
            </a:extLst>
          </p:cNvPr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55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данных</a:t>
            </a:r>
            <a:endParaRPr lang="ru-RU" dirty="0"/>
          </a:p>
        </p:txBody>
      </p:sp>
      <p:pic>
        <p:nvPicPr>
          <p:cNvPr id="1026" name="Picture 2" descr="C:\Users\User\Desktop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7574"/>
            <a:ext cx="1953574" cy="6115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915566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‒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официальный исследователь рынка наружной рекламы.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исследований: ТОП-24 городов, население в возрасте 18+ лет.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www.doors-c.com.ua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tn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43758"/>
            <a:ext cx="668179" cy="6681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2571750"/>
            <a:ext cx="666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MMI Украина (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Украина). 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исследований: города 50 000+, население в возрасте 12-65 лет.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Выборочная совокупность: 5 000 респондентов в 1 волну исследования. 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Периодичность: 4 раза в год.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www.tns-ua.com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C:\Users\User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7854"/>
            <a:ext cx="1112688" cy="10957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83768" y="365187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«Всеукраинская рекламная коалиция»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www.adcoalition.org.ua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User\Desktop\middle_image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07654"/>
            <a:ext cx="1528884" cy="8493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83768" y="1779662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Коммуникационный</a:t>
            </a:r>
            <a:r>
              <a:rPr lang="uk-U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Альянс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мониторист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рынка наружной рекламы.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мониторинга: 46 городов, население в возрасте 18+ лет.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Периодичность: 1 раз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268178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51670"/>
            <a:ext cx="6357392" cy="85725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Arial" pitchFamily="34" charset="0"/>
                <a:cs typeface="Arial" pitchFamily="34" charset="0"/>
              </a:rPr>
              <a:t>БЛАГОДАРИМ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66594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Проникновение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72693073"/>
              </p:ext>
            </p:extLst>
          </p:nvPr>
        </p:nvGraphicFramePr>
        <p:xfrm>
          <a:off x="323528" y="987574"/>
          <a:ext cx="4915272" cy="35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6"/>
          <p:cNvSpPr txBox="1">
            <a:spLocks/>
          </p:cNvSpPr>
          <p:nvPr/>
        </p:nvSpPr>
        <p:spPr>
          <a:xfrm>
            <a:off x="4932040" y="1059582"/>
            <a:ext cx="3943311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Наружная реклама</a:t>
            </a:r>
            <a:r>
              <a:rPr lang="uk-U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ТВ – по прежнему остаются наиболее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охватообразующими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медиа каналами.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 Интернета сильны по молодежным аудиториям. По общей аудитории ‒ охват на уровне 80% 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705855"/>
            <a:ext cx="405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Эспертная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ИКНР на основании данных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InMind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MMI Украина 201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8-2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019,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ru-RU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1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04286287"/>
              </p:ext>
            </p:extLst>
          </p:nvPr>
        </p:nvGraphicFramePr>
        <p:xfrm>
          <a:off x="251520" y="555526"/>
          <a:ext cx="52033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тысячи контактов медиа  </a:t>
            </a:r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4932040" y="1059582"/>
            <a:ext cx="3943311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Наружная реклама, интернет и радио – наиболее дешевые с точки зрения цены за контакт медиа для широкой аудитории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4776702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Экспертная оценка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ИКНР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расчет по аудитории 18+ </a:t>
            </a:r>
          </a:p>
        </p:txBody>
      </p:sp>
    </p:spTree>
    <p:extLst>
      <p:ext uri="{BB962C8B-B14F-4D97-AF65-F5344CB8AC3E}">
        <p14:creationId xmlns:p14="http://schemas.microsoft.com/office/powerpoint/2010/main" val="136888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форматов по итогам 2019 года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46891533"/>
              </p:ext>
            </p:extLst>
          </p:nvPr>
        </p:nvGraphicFramePr>
        <p:xfrm>
          <a:off x="323528" y="1320800"/>
          <a:ext cx="4536504" cy="2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6"/>
          <p:cNvSpPr txBox="1">
            <a:spLocks/>
          </p:cNvSpPr>
          <p:nvPr/>
        </p:nvSpPr>
        <p:spPr>
          <a:xfrm>
            <a:off x="5076056" y="1494442"/>
            <a:ext cx="3658262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Щитовые конструкции ‒ по прежнему основной формат для украинского рынка 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Сити-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второй в количественном выражении, однако при пересчете контактов и денег – значительно уступает призме  </a:t>
            </a:r>
            <a:endParaRPr lang="uk-U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776702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январь-декабрь 2019</a:t>
            </a:r>
          </a:p>
        </p:txBody>
      </p:sp>
    </p:spTree>
    <p:extLst>
      <p:ext uri="{BB962C8B-B14F-4D97-AF65-F5344CB8AC3E}">
        <p14:creationId xmlns:p14="http://schemas.microsoft.com/office/powerpoint/2010/main" val="49260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Динамика роста доли рекламных поверхностей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96368878"/>
              </p:ext>
            </p:extLst>
          </p:nvPr>
        </p:nvGraphicFramePr>
        <p:xfrm>
          <a:off x="92264" y="1203325"/>
          <a:ext cx="4767768" cy="326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48255122"/>
              </p:ext>
            </p:extLst>
          </p:nvPr>
        </p:nvGraphicFramePr>
        <p:xfrm>
          <a:off x="4679915" y="1201604"/>
          <a:ext cx="4467605" cy="326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85153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84355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 2009 – декабрь 2019</a:t>
            </a:r>
          </a:p>
        </p:txBody>
      </p:sp>
    </p:spTree>
    <p:extLst>
      <p:ext uri="{BB962C8B-B14F-4D97-AF65-F5344CB8AC3E}">
        <p14:creationId xmlns:p14="http://schemas.microsoft.com/office/powerpoint/2010/main" val="208314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2019 года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8549299"/>
              </p:ext>
            </p:extLst>
          </p:nvPr>
        </p:nvGraphicFramePr>
        <p:xfrm>
          <a:off x="255494" y="1188081"/>
          <a:ext cx="4860032" cy="2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97174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январь-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1150" y="891779"/>
            <a:ext cx="136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Все носители 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5436096" y="1446923"/>
            <a:ext cx="3586254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 – основа рынка наружной рекламы в количественном, бюджетном и качественном выражении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между контактами и бюджетами свидетельствует о взвешенном подходе к ценообразованию</a:t>
            </a:r>
            <a:endParaRPr lang="uk-U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2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2019 года.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66402963"/>
              </p:ext>
            </p:extLst>
          </p:nvPr>
        </p:nvGraphicFramePr>
        <p:xfrm>
          <a:off x="0" y="1059584"/>
          <a:ext cx="4727470" cy="387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2000" y="862331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Щит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862331"/>
            <a:ext cx="819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Призма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45450747"/>
              </p:ext>
            </p:extLst>
          </p:nvPr>
        </p:nvGraphicFramePr>
        <p:xfrm>
          <a:off x="4644008" y="1057971"/>
          <a:ext cx="4788024" cy="387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790350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размер 6х3 </a:t>
            </a:r>
          </a:p>
        </p:txBody>
      </p:sp>
    </p:spTree>
    <p:extLst>
      <p:ext uri="{BB962C8B-B14F-4D97-AF65-F5344CB8AC3E}">
        <p14:creationId xmlns:p14="http://schemas.microsoft.com/office/powerpoint/2010/main" val="32775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2019 года.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51819449"/>
              </p:ext>
            </p:extLst>
          </p:nvPr>
        </p:nvGraphicFramePr>
        <p:xfrm>
          <a:off x="-52606" y="1131590"/>
          <a:ext cx="5185203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00926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размеры 1,2х1,8 форматов сити-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лайт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лайтбокс, все размеры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бэклайтов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3885" y="852657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Сити-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лайт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915566"/>
            <a:ext cx="861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Бэклайт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45082825"/>
              </p:ext>
            </p:extLst>
          </p:nvPr>
        </p:nvGraphicFramePr>
        <p:xfrm>
          <a:off x="4427984" y="1203325"/>
          <a:ext cx="4589110" cy="329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6238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rcom Pallette">
    <a:dk1>
      <a:srgbClr val="7F7F7F"/>
    </a:dk1>
    <a:lt1>
      <a:sysClr val="window" lastClr="FFFFFF"/>
    </a:lt1>
    <a:dk2>
      <a:srgbClr val="E36F1E"/>
    </a:dk2>
    <a:lt2>
      <a:srgbClr val="F3A220"/>
    </a:lt2>
    <a:accent1>
      <a:srgbClr val="BF3165"/>
    </a:accent1>
    <a:accent2>
      <a:srgbClr val="C00000"/>
    </a:accent2>
    <a:accent3>
      <a:srgbClr val="4B436D"/>
    </a:accent3>
    <a:accent4>
      <a:srgbClr val="00AFDB"/>
    </a:accent4>
    <a:accent5>
      <a:srgbClr val="7AC143"/>
    </a:accent5>
    <a:accent6>
      <a:srgbClr val="00853F"/>
    </a:accent6>
    <a:hlink>
      <a:srgbClr val="A5A5A5"/>
    </a:hlink>
    <a:folHlink>
      <a:srgbClr val="800080"/>
    </a:folHlink>
  </a:clrScheme>
  <a:fontScheme name="Starcom Fonts">
    <a:majorFont>
      <a:latin typeface="Univers LT 47 CondensedLt"/>
      <a:ea typeface=""/>
      <a:cs typeface=""/>
    </a:majorFont>
    <a:minorFont>
      <a:latin typeface="Univers LT 47 CondensedL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rcom Pallette">
    <a:dk1>
      <a:srgbClr val="7F7F7F"/>
    </a:dk1>
    <a:lt1>
      <a:sysClr val="window" lastClr="FFFFFF"/>
    </a:lt1>
    <a:dk2>
      <a:srgbClr val="E36F1E"/>
    </a:dk2>
    <a:lt2>
      <a:srgbClr val="F3A220"/>
    </a:lt2>
    <a:accent1>
      <a:srgbClr val="BF3165"/>
    </a:accent1>
    <a:accent2>
      <a:srgbClr val="C00000"/>
    </a:accent2>
    <a:accent3>
      <a:srgbClr val="4B436D"/>
    </a:accent3>
    <a:accent4>
      <a:srgbClr val="00AFDB"/>
    </a:accent4>
    <a:accent5>
      <a:srgbClr val="7AC143"/>
    </a:accent5>
    <a:accent6>
      <a:srgbClr val="00853F"/>
    </a:accent6>
    <a:hlink>
      <a:srgbClr val="A5A5A5"/>
    </a:hlink>
    <a:folHlink>
      <a:srgbClr val="800080"/>
    </a:folHlink>
  </a:clrScheme>
  <a:fontScheme name="Starcom Fonts">
    <a:majorFont>
      <a:latin typeface="Univers LT 47 CondensedLt"/>
      <a:ea typeface=""/>
      <a:cs typeface=""/>
    </a:majorFont>
    <a:minorFont>
      <a:latin typeface="Univers LT 47 CondensedL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6D2CCC66A0E447AE81B9FC20732FBE" ma:contentTypeVersion="8" ma:contentTypeDescription="Створення нового документа." ma:contentTypeScope="" ma:versionID="75abe23bad3878d29090f4ed86e3d41d">
  <xsd:schema xmlns:xsd="http://www.w3.org/2001/XMLSchema" xmlns:xs="http://www.w3.org/2001/XMLSchema" xmlns:p="http://schemas.microsoft.com/office/2006/metadata/properties" xmlns:ns3="5403c1b5-ca6e-4d42-8322-efe7c4f9a641" targetNamespace="http://schemas.microsoft.com/office/2006/metadata/properties" ma:root="true" ma:fieldsID="131af60134a199bd022c480526dc1daa" ns3:_="">
    <xsd:import namespace="5403c1b5-ca6e-4d42-8322-efe7c4f9a6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c1b5-ca6e-4d42-8322-efe7c4f9a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CAA70B-D3C5-4D5B-BEF3-6774DF0A33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2C137C-D5DB-49C3-8C18-8E05E3294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3c1b5-ca6e-4d42-8322-efe7c4f9a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39FD90-1812-49AF-B11A-D25802085F78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5403c1b5-ca6e-4d42-8322-efe7c4f9a64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14217</TotalTime>
  <Words>835</Words>
  <Application>Microsoft Office PowerPoint</Application>
  <PresentationFormat>Экран (16:9)</PresentationFormat>
  <Paragraphs>160</Paragraphs>
  <Slides>25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Наружная реклама в Украине</vt:lpstr>
      <vt:lpstr>Динамика медиарынка </vt:lpstr>
      <vt:lpstr>Проникновение </vt:lpstr>
      <vt:lpstr>Средняя стоимость тысячи контактов медиа  </vt:lpstr>
      <vt:lpstr>Доли основных форматов по итогам 2019 года</vt:lpstr>
      <vt:lpstr>Динамика роста доли рекламных поверхностей</vt:lpstr>
      <vt:lpstr>Доли основных городов по итогам 2019 года</vt:lpstr>
      <vt:lpstr>Доли основных городов по итогам 2019 года.  Основные форматы </vt:lpstr>
      <vt:lpstr>Доли основных городов по итогам 2019 года. Основные форматы</vt:lpstr>
      <vt:lpstr>Доли основных городов по итогам 2019 года.  Основные форматы</vt:lpstr>
      <vt:lpstr>Средняя стоимость тысячи контактов носителей  </vt:lpstr>
      <vt:lpstr>Товарные группы: затраты на наружную рекламу </vt:lpstr>
      <vt:lpstr>Основные рекламодатели:  затраты на наружную рекламу </vt:lpstr>
      <vt:lpstr>Основные торговые марки: затраты на наружную рекламу </vt:lpstr>
      <vt:lpstr>Сезонность затрат в наружной рекламе</vt:lpstr>
      <vt:lpstr>Распределение проданных рекламных поверхностей по основным городам Украины </vt:lpstr>
      <vt:lpstr>Распределение рекламных поверхностей по основным операторам Украины. Все носители</vt:lpstr>
      <vt:lpstr>Распределение рекламных поверхностей по основным операторам Украины. 6х3</vt:lpstr>
      <vt:lpstr>Распределение рекламных поверхностей по основным операторам Украины. 1,2х1,8. Топ-5</vt:lpstr>
      <vt:lpstr>ДЕКАБРЬ 2019* </vt:lpstr>
      <vt:lpstr>Распределение рекламных поверхностей по основным операторам Украины. Все носители</vt:lpstr>
      <vt:lpstr>Распределение рекламных поверхностей по основным операторам Украины. 6х3</vt:lpstr>
      <vt:lpstr>Распределение рекламных поверхностей по основным операторам Украины. 1,2х1,8. Топ-5</vt:lpstr>
      <vt:lpstr>Источники данных</vt:lpstr>
      <vt:lpstr>БЛАГОДАРИМ ЗА ВНИМАНИЕ! </vt:lpstr>
    </vt:vector>
  </TitlesOfParts>
  <Company>ДП "ССМ"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ИКНР</dc:creator>
  <cp:lastModifiedBy>Olga Korneyeva</cp:lastModifiedBy>
  <cp:revision>641</cp:revision>
  <cp:lastPrinted>2018-07-19T13:55:22Z</cp:lastPrinted>
  <dcterms:created xsi:type="dcterms:W3CDTF">2014-08-08T10:27:35Z</dcterms:created>
  <dcterms:modified xsi:type="dcterms:W3CDTF">2020-01-30T12:36:02Z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0x010100026D2CCC66A0E447AE81B9FC20732FBE</vt:lpwstr>
  </property>
</Properties>
</file>